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6.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4"/>
  </p:sldMasterIdLst>
  <p:notesMasterIdLst>
    <p:notesMasterId r:id="rId15"/>
  </p:notesMasterIdLst>
  <p:handoutMasterIdLst>
    <p:handoutMasterId r:id="rId16"/>
  </p:handoutMasterIdLst>
  <p:sldIdLst>
    <p:sldId id="324" r:id="rId5"/>
    <p:sldId id="2147468389" r:id="rId6"/>
    <p:sldId id="335" r:id="rId7"/>
    <p:sldId id="2147468385" r:id="rId8"/>
    <p:sldId id="2147468387" r:id="rId9"/>
    <p:sldId id="2147308959" r:id="rId10"/>
    <p:sldId id="2147468386" r:id="rId11"/>
    <p:sldId id="2147468388" r:id="rId12"/>
    <p:sldId id="2146846526" r:id="rId13"/>
    <p:sldId id="313" r:id="rId14"/>
  </p:sldIdLst>
  <p:sldSz cx="12192000" cy="6858000"/>
  <p:notesSz cx="6858000" cy="9144000"/>
  <p:custDataLst>
    <p:tags r:id="rId17"/>
  </p:custDataLst>
  <p:defaultTextStyle>
    <a:defPPr>
      <a:defRPr lang="en-US"/>
    </a:defPPr>
    <a:lvl1pPr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1pPr>
    <a:lvl2pPr marL="511175" indent="-191135"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2pPr>
    <a:lvl3pPr marL="1023462" indent="-383382"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3pPr>
    <a:lvl4pPr marL="1535748" indent="-575628"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4pPr>
    <a:lvl5pPr marL="2048034" indent="-767874" algn="l" defTabSz="511175" rtl="0" fontAlgn="base">
      <a:spcBef>
        <a:spcPct val="50000"/>
      </a:spcBef>
      <a:spcAft>
        <a:spcPct val="0"/>
      </a:spcAft>
      <a:defRPr sz="21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6pPr>
    <a:lvl7pPr marL="192024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7pPr>
    <a:lvl8pPr marL="224028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8pPr>
    <a:lvl9pPr marL="2560320" algn="l" defTabSz="320040" rtl="0" eaLnBrk="1" latinLnBrk="0" hangingPunct="1">
      <a:defRPr sz="2100" kern="1200">
        <a:solidFill>
          <a:schemeClr val="tx1"/>
        </a:solidFill>
        <a:latin typeface="Arial" pitchFamily="-65" charset="0"/>
        <a:ea typeface="Arial Unicode MS" pitchFamily="-65" charset="0"/>
        <a:cs typeface="Arial Unicode MS" pitchFamily="-65" charset="0"/>
      </a:defRPr>
    </a:lvl9pPr>
  </p:defaultTextStyle>
  <p:extLst>
    <p:ext uri="{521415D9-36F7-43E2-AB2F-B90AF26B5E84}">
      <p14:sectionLst xmlns:p14="http://schemas.microsoft.com/office/powerpoint/2010/main">
        <p14:section name="Default Section" id="{FF980781-111F-4D16-A38D-E8524DF2F991}">
          <p14:sldIdLst>
            <p14:sldId id="324"/>
            <p14:sldId id="2147468389"/>
            <p14:sldId id="335"/>
            <p14:sldId id="2147468385"/>
            <p14:sldId id="2147468387"/>
            <p14:sldId id="2147308959"/>
            <p14:sldId id="2147468386"/>
            <p14:sldId id="2147468388"/>
            <p14:sldId id="2146846526"/>
            <p14:sldId id="313"/>
          </p14:sldIdLst>
        </p14:section>
      </p14:sectionLst>
    </p:ext>
    <p:ext uri="{EFAFB233-063F-42B5-8137-9DF3F51BA10A}">
      <p15:sldGuideLst xmlns:p15="http://schemas.microsoft.com/office/powerpoint/2012/main">
        <p15:guide id="2" orient="horz" pos="2160" userDrawn="1">
          <p15:clr>
            <a:srgbClr val="A4A3A4"/>
          </p15:clr>
        </p15:guide>
        <p15:guide id="3" orient="horz" pos="240" userDrawn="1">
          <p15:clr>
            <a:srgbClr val="A4A3A4"/>
          </p15:clr>
        </p15:guide>
        <p15:guide id="5" orient="horz" pos="1080" userDrawn="1">
          <p15:clr>
            <a:srgbClr val="A4A3A4"/>
          </p15:clr>
        </p15:guide>
        <p15:guide id="6" orient="horz" pos="1656" userDrawn="1">
          <p15:clr>
            <a:srgbClr val="A4A3A4"/>
          </p15:clr>
        </p15:guide>
        <p15:guide id="9" orient="horz" pos="524" userDrawn="1">
          <p15:clr>
            <a:srgbClr val="A4A3A4"/>
          </p15:clr>
        </p15:guide>
        <p15:guide id="10" pos="7296" userDrawn="1">
          <p15:clr>
            <a:srgbClr val="A4A3A4"/>
          </p15:clr>
        </p15:guide>
        <p15:guide id="11" pos="381" userDrawn="1">
          <p15:clr>
            <a:srgbClr val="A4A3A4"/>
          </p15:clr>
        </p15:guide>
        <p15:guide id="12" pos="3840" userDrawn="1">
          <p15:clr>
            <a:srgbClr val="A4A3A4"/>
          </p15:clr>
        </p15:guide>
        <p15:guide id="13" pos="3768" userDrawn="1">
          <p15:clr>
            <a:srgbClr val="A4A3A4"/>
          </p15:clr>
        </p15:guide>
        <p15:guide id="14" pos="3909" userDrawn="1">
          <p15:clr>
            <a:srgbClr val="A4A3A4"/>
          </p15:clr>
        </p15:guide>
        <p15:guide id="15" pos="4944" userDrawn="1">
          <p15:clr>
            <a:srgbClr val="A4A3A4"/>
          </p15:clr>
        </p15:guide>
        <p15:guide id="16" pos="2592" userDrawn="1">
          <p15:clr>
            <a:srgbClr val="A4A3A4"/>
          </p15:clr>
        </p15:guide>
        <p15:guide id="18" pos="5077" userDrawn="1">
          <p15:clr>
            <a:srgbClr val="A4A3A4"/>
          </p15:clr>
        </p15:guide>
        <p15:guide id="19" pos="2720" userDrawn="1">
          <p15:clr>
            <a:srgbClr val="A4A3A4"/>
          </p15:clr>
        </p15:guide>
        <p15:guide id="20" orient="horz" pos="2472" userDrawn="1">
          <p15:clr>
            <a:srgbClr val="A4A3A4"/>
          </p15:clr>
        </p15:guide>
        <p15:guide id="21" pos="211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ynn Butler Bradford" initials="LB" lastIdx="1" clrIdx="0">
    <p:extLst>
      <p:ext uri="{19B8F6BF-5375-455C-9EA6-DF929625EA0E}">
        <p15:presenceInfo xmlns:p15="http://schemas.microsoft.com/office/powerpoint/2012/main" userId="Lynn Butler Bradfor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E22AA"/>
    <a:srgbClr val="59BA85"/>
    <a:srgbClr val="009945"/>
    <a:srgbClr val="7FBA00"/>
    <a:srgbClr val="CACCF6"/>
    <a:srgbClr val="FFFFFF"/>
    <a:srgbClr val="F4F4F4"/>
    <a:srgbClr val="D9D9D6"/>
    <a:srgbClr val="8892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05A053-C4FD-611D-62DF-53F82C98C070}" v="1008" dt="2021-09-26T02:04:18.309"/>
    <p1510:client id="{6F689035-33DF-4658-9B5E-0FEC1B7645B4}" v="2354" dt="2021-09-26T13:57:00.619"/>
    <p1510:client id="{7CB50A44-DE19-4399-9B88-4FD31327ADAD}" v="589" dt="2021-09-26T05:22:47.837"/>
    <p1510:client id="{8F364173-75B9-4F24-B234-902EDF8389F0}" v="13369" dt="2021-09-26T13:57:25.640"/>
    <p1510:client id="{94D40111-E03A-4AED-856D-4C72643B8EE5}" v="1" dt="2021-09-25T23:30:33.617"/>
    <p1510:client id="{C1384AA4-0E22-45A3-AB2A-9F55B3028794}" v="1520" vWet="1522" dt="2021-09-26T13:48:54.395"/>
    <p1510:client id="{F2339B8C-BC3D-9CCA-E94D-EDA2F559CA4C}" v="101" dt="2021-09-26T13:55:15.207"/>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864" y="78"/>
      </p:cViewPr>
      <p:guideLst>
        <p:guide orient="horz" pos="2160"/>
        <p:guide orient="horz" pos="240"/>
        <p:guide orient="horz" pos="1080"/>
        <p:guide orient="horz" pos="1656"/>
        <p:guide orient="horz" pos="524"/>
        <p:guide pos="7296"/>
        <p:guide pos="381"/>
        <p:guide pos="3840"/>
        <p:guide pos="3768"/>
        <p:guide pos="3909"/>
        <p:guide pos="4944"/>
        <p:guide pos="2592"/>
        <p:guide pos="5077"/>
        <p:guide pos="2720"/>
        <p:guide orient="horz" pos="2472"/>
        <p:guide pos="2112"/>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17A743-EEAD-414D-BF92-D6AEBE6C47DB}" type="doc">
      <dgm:prSet loTypeId="urn:microsoft.com/office/officeart/2005/8/layout/lProcess2" loCatId="relationship" qsTypeId="urn:microsoft.com/office/officeart/2005/8/quickstyle/simple1" qsCatId="simple" csTypeId="urn:microsoft.com/office/officeart/2005/8/colors/accent2_3" csCatId="accent2" phldr="1"/>
      <dgm:spPr/>
      <dgm:t>
        <a:bodyPr/>
        <a:lstStyle/>
        <a:p>
          <a:endParaRPr lang="en-US"/>
        </a:p>
      </dgm:t>
    </dgm:pt>
    <dgm:pt modelId="{A9BA4F2B-8DA0-454E-8848-3008657CCA79}">
      <dgm:prSet phldrT="[Text]" custT="1"/>
      <dgm:spPr>
        <a:solidFill>
          <a:schemeClr val="accent2"/>
        </a:solidFill>
      </dgm:spPr>
      <dgm:t>
        <a:bodyPr/>
        <a:lstStyle/>
        <a:p>
          <a:r>
            <a:rPr lang="en-US" sz="1800" b="1">
              <a:solidFill>
                <a:schemeClr val="bg1"/>
              </a:solidFill>
            </a:rPr>
            <a:t>Problem</a:t>
          </a:r>
        </a:p>
      </dgm:t>
    </dgm:pt>
    <dgm:pt modelId="{34F19A59-A46F-433F-AA77-EFF14B059D87}" type="sibTrans" cxnId="{3B9F408B-095A-4AB7-826A-000CD7CE4ABD}">
      <dgm:prSet/>
      <dgm:spPr/>
      <dgm:t>
        <a:bodyPr/>
        <a:lstStyle/>
        <a:p>
          <a:endParaRPr lang="en-US" sz="2800"/>
        </a:p>
      </dgm:t>
    </dgm:pt>
    <dgm:pt modelId="{12FBF896-2410-4FA4-96CA-B018D8F29955}" type="parTrans" cxnId="{3B9F408B-095A-4AB7-826A-000CD7CE4ABD}">
      <dgm:prSet/>
      <dgm:spPr/>
      <dgm:t>
        <a:bodyPr/>
        <a:lstStyle/>
        <a:p>
          <a:endParaRPr lang="en-US" sz="2800"/>
        </a:p>
      </dgm:t>
    </dgm:pt>
    <dgm:pt modelId="{1C3E4977-B0D6-42F5-80DD-93D685046314}">
      <dgm:prSet phldrT="[Text]" custT="1"/>
      <dgm:spPr>
        <a:solidFill>
          <a:schemeClr val="accent2"/>
        </a:solidFill>
      </dgm:spPr>
      <dgm:t>
        <a:bodyPr/>
        <a:lstStyle/>
        <a:p>
          <a:r>
            <a:rPr lang="en-US" sz="1800" b="1">
              <a:solidFill>
                <a:schemeClr val="bg1"/>
              </a:solidFill>
            </a:rPr>
            <a:t>Impact</a:t>
          </a:r>
        </a:p>
      </dgm:t>
    </dgm:pt>
    <dgm:pt modelId="{09AACDCB-98C1-47A1-ABD4-5E923E31CB79}" type="parTrans" cxnId="{594AF463-142F-4A7C-9F23-D6C3A172CBA8}">
      <dgm:prSet/>
      <dgm:spPr/>
      <dgm:t>
        <a:bodyPr/>
        <a:lstStyle/>
        <a:p>
          <a:endParaRPr lang="en-US" sz="2800"/>
        </a:p>
      </dgm:t>
    </dgm:pt>
    <dgm:pt modelId="{190B1F8D-B19B-4BF1-BC24-BD463CBCA89E}" type="sibTrans" cxnId="{594AF463-142F-4A7C-9F23-D6C3A172CBA8}">
      <dgm:prSet/>
      <dgm:spPr/>
      <dgm:t>
        <a:bodyPr/>
        <a:lstStyle/>
        <a:p>
          <a:endParaRPr lang="en-US" sz="2800"/>
        </a:p>
      </dgm:t>
    </dgm:pt>
    <dgm:pt modelId="{E059AD3D-82F9-478C-BC49-D8365308FE31}">
      <dgm:prSet phldrT="[Text]" custT="1"/>
      <dgm:spPr>
        <a:solidFill>
          <a:schemeClr val="accent1">
            <a:lumMod val="40000"/>
            <a:lumOff val="60000"/>
          </a:schemeClr>
        </a:solidFill>
      </dgm:spPr>
      <dgm:t>
        <a:bodyPr/>
        <a:lstStyle/>
        <a:p>
          <a:r>
            <a:rPr lang="en-US" sz="2000"/>
            <a:t>Provide 24x7 access, convenience, and culturally sensitive maternal care that engage, educate, and empower Black women in Georgia.</a:t>
          </a:r>
        </a:p>
      </dgm:t>
    </dgm:pt>
    <dgm:pt modelId="{802D495F-2C63-44E7-834D-DEDD3CB49964}" type="parTrans" cxnId="{BD39955D-6D2F-4F66-B42B-F95823D95948}">
      <dgm:prSet/>
      <dgm:spPr/>
      <dgm:t>
        <a:bodyPr/>
        <a:lstStyle/>
        <a:p>
          <a:endParaRPr lang="en-US" sz="2800"/>
        </a:p>
      </dgm:t>
    </dgm:pt>
    <dgm:pt modelId="{06DB54CB-E3AC-4AEE-8896-9F9B6837F2DE}" type="sibTrans" cxnId="{BD39955D-6D2F-4F66-B42B-F95823D95948}">
      <dgm:prSet/>
      <dgm:spPr/>
      <dgm:t>
        <a:bodyPr/>
        <a:lstStyle/>
        <a:p>
          <a:endParaRPr lang="en-US" sz="2800"/>
        </a:p>
      </dgm:t>
    </dgm:pt>
    <dgm:pt modelId="{77077C6A-AE8F-4870-9733-8F7AD89E0C41}">
      <dgm:prSet phldrT="[Text]" custT="1"/>
      <dgm:spPr>
        <a:solidFill>
          <a:schemeClr val="accent1"/>
        </a:solidFill>
      </dgm:spPr>
      <dgm:t>
        <a:bodyPr/>
        <a:lstStyle/>
        <a:p>
          <a:r>
            <a:rPr kumimoji="0" lang="en-US" sz="2000" b="0" i="0" u="none" strike="noStrike" cap="none" normalizeH="0" baseline="0">
              <a:ln>
                <a:noFill/>
              </a:ln>
              <a:solidFill>
                <a:schemeClr val="bg1"/>
              </a:solidFill>
              <a:effectLst/>
              <a:latin typeface="+mn-lt"/>
              <a:ea typeface="ヒラギノ角ゴ ProN W3" pitchFamily="-110" charset="-128"/>
              <a:cs typeface="ヒラギノ角ゴ ProN W3" pitchFamily="-110" charset="-128"/>
              <a:sym typeface="Arial" pitchFamily="-110" charset="0"/>
            </a:rPr>
            <a:t>Lack of individualized maternal care for Black mothers along their motherhood journey</a:t>
          </a:r>
          <a:endParaRPr lang="en-US" sz="2000" baseline="30000">
            <a:solidFill>
              <a:schemeClr val="bg1"/>
            </a:solidFill>
          </a:endParaRPr>
        </a:p>
      </dgm:t>
    </dgm:pt>
    <dgm:pt modelId="{007E2E54-7BB2-4B74-A2B1-9F0DA491C5E6}" type="parTrans" cxnId="{28DFACB3-4726-4877-AAE5-25DB9B07AC49}">
      <dgm:prSet/>
      <dgm:spPr/>
      <dgm:t>
        <a:bodyPr/>
        <a:lstStyle/>
        <a:p>
          <a:endParaRPr lang="en-US" sz="2800"/>
        </a:p>
      </dgm:t>
    </dgm:pt>
    <dgm:pt modelId="{50E022B2-10BF-4FEE-ADAD-C3C6E06A4000}" type="sibTrans" cxnId="{28DFACB3-4726-4877-AAE5-25DB9B07AC49}">
      <dgm:prSet/>
      <dgm:spPr/>
      <dgm:t>
        <a:bodyPr/>
        <a:lstStyle/>
        <a:p>
          <a:endParaRPr lang="en-US" sz="2800"/>
        </a:p>
      </dgm:t>
    </dgm:pt>
    <dgm:pt modelId="{662017D9-1E1A-44C3-8A6E-01DB63183B5E}">
      <dgm:prSet phldrT="[Text]" custT="1"/>
      <dgm:spPr>
        <a:solidFill>
          <a:schemeClr val="accent2"/>
        </a:solidFill>
      </dgm:spPr>
      <dgm:t>
        <a:bodyPr/>
        <a:lstStyle/>
        <a:p>
          <a:r>
            <a:rPr lang="en-US" sz="1800" b="1">
              <a:solidFill>
                <a:schemeClr val="bg1"/>
              </a:solidFill>
            </a:rPr>
            <a:t>Solution</a:t>
          </a:r>
        </a:p>
      </dgm:t>
    </dgm:pt>
    <dgm:pt modelId="{3CA6B6BD-C26A-4E92-8B68-C10A0E3FBA9C}" type="parTrans" cxnId="{7AFCB6C8-AE5F-4F57-9358-373D0DB3F364}">
      <dgm:prSet/>
      <dgm:spPr/>
      <dgm:t>
        <a:bodyPr/>
        <a:lstStyle/>
        <a:p>
          <a:endParaRPr lang="en-US" sz="2800"/>
        </a:p>
      </dgm:t>
    </dgm:pt>
    <dgm:pt modelId="{B8FB8F11-8594-4F2C-82D8-4117B095B0E5}" type="sibTrans" cxnId="{7AFCB6C8-AE5F-4F57-9358-373D0DB3F364}">
      <dgm:prSet/>
      <dgm:spPr/>
      <dgm:t>
        <a:bodyPr/>
        <a:lstStyle/>
        <a:p>
          <a:endParaRPr lang="en-US" sz="2800"/>
        </a:p>
      </dgm:t>
    </dgm:pt>
    <dgm:pt modelId="{21E4343B-220A-4BEA-B5B2-F999021B79B2}">
      <dgm:prSet custT="1"/>
      <dgm:spPr>
        <a:solidFill>
          <a:schemeClr val="accent1">
            <a:lumMod val="60000"/>
            <a:lumOff val="40000"/>
          </a:schemeClr>
        </a:solidFill>
      </dgm:spPr>
      <dgm:t>
        <a:bodyPr/>
        <a:lstStyle/>
        <a:p>
          <a:r>
            <a:rPr lang="en-US" sz="2000"/>
            <a:t>The Community Care Advocate program powered by the </a:t>
          </a:r>
          <a:r>
            <a:rPr lang="en-US" sz="2000" err="1"/>
            <a:t>DearMama</a:t>
          </a:r>
          <a:r>
            <a:rPr lang="en-US" sz="2000"/>
            <a:t> mobile app.</a:t>
          </a:r>
          <a:endParaRPr lang="en-US" sz="2000">
            <a:solidFill>
              <a:schemeClr val="bg1"/>
            </a:solidFill>
          </a:endParaRPr>
        </a:p>
      </dgm:t>
    </dgm:pt>
    <dgm:pt modelId="{14A84F72-4CC6-47E5-8606-608F8EB0C266}" type="parTrans" cxnId="{BC55E486-1924-474F-8BC2-3E6086773465}">
      <dgm:prSet/>
      <dgm:spPr/>
      <dgm:t>
        <a:bodyPr/>
        <a:lstStyle/>
        <a:p>
          <a:endParaRPr lang="en-US" sz="2800"/>
        </a:p>
      </dgm:t>
    </dgm:pt>
    <dgm:pt modelId="{180647FF-F91A-46CA-9514-C68D1C4C02CA}" type="sibTrans" cxnId="{BC55E486-1924-474F-8BC2-3E6086773465}">
      <dgm:prSet/>
      <dgm:spPr/>
      <dgm:t>
        <a:bodyPr/>
        <a:lstStyle/>
        <a:p>
          <a:endParaRPr lang="en-US" sz="2800"/>
        </a:p>
      </dgm:t>
    </dgm:pt>
    <dgm:pt modelId="{5526C4D3-E4F8-4B1A-87F9-5D5C98A344F5}" type="pres">
      <dgm:prSet presAssocID="{3317A743-EEAD-414D-BF92-D6AEBE6C47DB}" presName="theList" presStyleCnt="0">
        <dgm:presLayoutVars>
          <dgm:dir/>
          <dgm:animLvl val="lvl"/>
          <dgm:resizeHandles val="exact"/>
        </dgm:presLayoutVars>
      </dgm:prSet>
      <dgm:spPr/>
    </dgm:pt>
    <dgm:pt modelId="{3A75F3F0-6E93-4CB3-BFC5-B89E88A813BF}" type="pres">
      <dgm:prSet presAssocID="{A9BA4F2B-8DA0-454E-8848-3008657CCA79}" presName="compNode" presStyleCnt="0"/>
      <dgm:spPr/>
    </dgm:pt>
    <dgm:pt modelId="{AA34012C-FA1A-47CB-AA56-09CFB717D6F6}" type="pres">
      <dgm:prSet presAssocID="{A9BA4F2B-8DA0-454E-8848-3008657CCA79}" presName="aNode" presStyleLbl="bgShp" presStyleIdx="0" presStyleCnt="3" custLinFactNeighborY="304"/>
      <dgm:spPr/>
    </dgm:pt>
    <dgm:pt modelId="{63791FA2-8578-46C4-B735-5FAFED642B74}" type="pres">
      <dgm:prSet presAssocID="{A9BA4F2B-8DA0-454E-8848-3008657CCA79}" presName="textNode" presStyleLbl="bgShp" presStyleIdx="0" presStyleCnt="3"/>
      <dgm:spPr/>
    </dgm:pt>
    <dgm:pt modelId="{5966B10F-1530-4DBE-9D2E-099B99F53E09}" type="pres">
      <dgm:prSet presAssocID="{A9BA4F2B-8DA0-454E-8848-3008657CCA79}" presName="compChildNode" presStyleCnt="0"/>
      <dgm:spPr/>
    </dgm:pt>
    <dgm:pt modelId="{525EF8EE-F92C-4A45-A315-FE53C713D482}" type="pres">
      <dgm:prSet presAssocID="{A9BA4F2B-8DA0-454E-8848-3008657CCA79}" presName="theInnerList" presStyleCnt="0"/>
      <dgm:spPr/>
    </dgm:pt>
    <dgm:pt modelId="{074E8249-EDD4-40FE-83EA-DDB9790EE8CA}" type="pres">
      <dgm:prSet presAssocID="{77077C6A-AE8F-4870-9733-8F7AD89E0C41}" presName="childNode" presStyleLbl="node1" presStyleIdx="0" presStyleCnt="3" custScaleX="111030" custScaleY="117568" custLinFactNeighborX="384" custLinFactNeighborY="-14076">
        <dgm:presLayoutVars>
          <dgm:bulletEnabled val="1"/>
        </dgm:presLayoutVars>
      </dgm:prSet>
      <dgm:spPr/>
    </dgm:pt>
    <dgm:pt modelId="{9AEE4EAF-EB58-434C-85DC-4EDCBFFABB1F}" type="pres">
      <dgm:prSet presAssocID="{A9BA4F2B-8DA0-454E-8848-3008657CCA79}" presName="aSpace" presStyleCnt="0"/>
      <dgm:spPr/>
    </dgm:pt>
    <dgm:pt modelId="{29482406-80D7-4228-9931-B203FD0AFD71}" type="pres">
      <dgm:prSet presAssocID="{662017D9-1E1A-44C3-8A6E-01DB63183B5E}" presName="compNode" presStyleCnt="0"/>
      <dgm:spPr/>
    </dgm:pt>
    <dgm:pt modelId="{E8A898E2-7A4E-43D6-97D0-9A09B9AEBC65}" type="pres">
      <dgm:prSet presAssocID="{662017D9-1E1A-44C3-8A6E-01DB63183B5E}" presName="aNode" presStyleLbl="bgShp" presStyleIdx="1" presStyleCnt="3"/>
      <dgm:spPr/>
    </dgm:pt>
    <dgm:pt modelId="{7DE5B4A2-D4C4-4546-8F0A-4065875C9BA7}" type="pres">
      <dgm:prSet presAssocID="{662017D9-1E1A-44C3-8A6E-01DB63183B5E}" presName="textNode" presStyleLbl="bgShp" presStyleIdx="1" presStyleCnt="3"/>
      <dgm:spPr/>
    </dgm:pt>
    <dgm:pt modelId="{5F80B550-5897-441A-8143-90A44AC62BAE}" type="pres">
      <dgm:prSet presAssocID="{662017D9-1E1A-44C3-8A6E-01DB63183B5E}" presName="compChildNode" presStyleCnt="0"/>
      <dgm:spPr/>
    </dgm:pt>
    <dgm:pt modelId="{3E5AEF8C-08DA-43EB-842B-DF2929F87390}" type="pres">
      <dgm:prSet presAssocID="{662017D9-1E1A-44C3-8A6E-01DB63183B5E}" presName="theInnerList" presStyleCnt="0"/>
      <dgm:spPr/>
    </dgm:pt>
    <dgm:pt modelId="{23C662BF-147F-4424-80B9-CDDE4718F3C0}" type="pres">
      <dgm:prSet presAssocID="{21E4343B-220A-4BEA-B5B2-F999021B79B2}" presName="childNode" presStyleLbl="node1" presStyleIdx="1" presStyleCnt="3" custScaleX="113086" custScaleY="119379" custLinFactNeighborX="-384" custLinFactNeighborY="-13499">
        <dgm:presLayoutVars>
          <dgm:bulletEnabled val="1"/>
        </dgm:presLayoutVars>
      </dgm:prSet>
      <dgm:spPr/>
    </dgm:pt>
    <dgm:pt modelId="{1F0E1A54-C05D-4C9C-8A15-501AD71C03E5}" type="pres">
      <dgm:prSet presAssocID="{662017D9-1E1A-44C3-8A6E-01DB63183B5E}" presName="aSpace" presStyleCnt="0"/>
      <dgm:spPr/>
    </dgm:pt>
    <dgm:pt modelId="{FCEBFEB9-0D19-4332-B810-467CF738575D}" type="pres">
      <dgm:prSet presAssocID="{1C3E4977-B0D6-42F5-80DD-93D685046314}" presName="compNode" presStyleCnt="0"/>
      <dgm:spPr/>
    </dgm:pt>
    <dgm:pt modelId="{DBFE4F6E-27BF-41C4-BA0C-897CFE24CBA5}" type="pres">
      <dgm:prSet presAssocID="{1C3E4977-B0D6-42F5-80DD-93D685046314}" presName="aNode" presStyleLbl="bgShp" presStyleIdx="2" presStyleCnt="3"/>
      <dgm:spPr/>
    </dgm:pt>
    <dgm:pt modelId="{7B1A2D69-4CBB-4031-8FC2-127298CA6359}" type="pres">
      <dgm:prSet presAssocID="{1C3E4977-B0D6-42F5-80DD-93D685046314}" presName="textNode" presStyleLbl="bgShp" presStyleIdx="2" presStyleCnt="3"/>
      <dgm:spPr/>
    </dgm:pt>
    <dgm:pt modelId="{3C99EEAC-236E-47B7-AC54-BFB9E141467A}" type="pres">
      <dgm:prSet presAssocID="{1C3E4977-B0D6-42F5-80DD-93D685046314}" presName="compChildNode" presStyleCnt="0"/>
      <dgm:spPr/>
    </dgm:pt>
    <dgm:pt modelId="{37AF114B-10AA-4A3B-8B44-5125C989DE4A}" type="pres">
      <dgm:prSet presAssocID="{1C3E4977-B0D6-42F5-80DD-93D685046314}" presName="theInnerList" presStyleCnt="0"/>
      <dgm:spPr/>
    </dgm:pt>
    <dgm:pt modelId="{B7E37A4E-70D1-4090-A426-869C47A9EE9B}" type="pres">
      <dgm:prSet presAssocID="{E059AD3D-82F9-478C-BC49-D8365308FE31}" presName="childNode" presStyleLbl="node1" presStyleIdx="2" presStyleCnt="3" custScaleX="109814" custLinFactNeighborX="768" custLinFactNeighborY="-11192">
        <dgm:presLayoutVars>
          <dgm:bulletEnabled val="1"/>
        </dgm:presLayoutVars>
      </dgm:prSet>
      <dgm:spPr/>
    </dgm:pt>
  </dgm:ptLst>
  <dgm:cxnLst>
    <dgm:cxn modelId="{8EAA2607-669C-41DB-B4D6-5F09A65F97A1}" type="presOf" srcId="{662017D9-1E1A-44C3-8A6E-01DB63183B5E}" destId="{E8A898E2-7A4E-43D6-97D0-9A09B9AEBC65}" srcOrd="0" destOrd="0" presId="urn:microsoft.com/office/officeart/2005/8/layout/lProcess2"/>
    <dgm:cxn modelId="{CF3B1509-3690-471F-A5C8-6C9DE46FF320}" type="presOf" srcId="{A9BA4F2B-8DA0-454E-8848-3008657CCA79}" destId="{63791FA2-8578-46C4-B735-5FAFED642B74}" srcOrd="1" destOrd="0" presId="urn:microsoft.com/office/officeart/2005/8/layout/lProcess2"/>
    <dgm:cxn modelId="{5507010B-A7F6-4C79-A19B-B8C6869E92D3}" type="presOf" srcId="{77077C6A-AE8F-4870-9733-8F7AD89E0C41}" destId="{074E8249-EDD4-40FE-83EA-DDB9790EE8CA}" srcOrd="0" destOrd="0" presId="urn:microsoft.com/office/officeart/2005/8/layout/lProcess2"/>
    <dgm:cxn modelId="{A8F4B411-BB80-4DBD-B809-7E4ACECF8441}" type="presOf" srcId="{1C3E4977-B0D6-42F5-80DD-93D685046314}" destId="{DBFE4F6E-27BF-41C4-BA0C-897CFE24CBA5}" srcOrd="0" destOrd="0" presId="urn:microsoft.com/office/officeart/2005/8/layout/lProcess2"/>
    <dgm:cxn modelId="{A6D0E617-3085-43F8-8A8A-C3BC920B3047}" type="presOf" srcId="{3317A743-EEAD-414D-BF92-D6AEBE6C47DB}" destId="{5526C4D3-E4F8-4B1A-87F9-5D5C98A344F5}" srcOrd="0" destOrd="0" presId="urn:microsoft.com/office/officeart/2005/8/layout/lProcess2"/>
    <dgm:cxn modelId="{45CF6D5B-0314-479F-979E-23EAE511BEFC}" type="presOf" srcId="{A9BA4F2B-8DA0-454E-8848-3008657CCA79}" destId="{AA34012C-FA1A-47CB-AA56-09CFB717D6F6}" srcOrd="0" destOrd="0" presId="urn:microsoft.com/office/officeart/2005/8/layout/lProcess2"/>
    <dgm:cxn modelId="{BD39955D-6D2F-4F66-B42B-F95823D95948}" srcId="{1C3E4977-B0D6-42F5-80DD-93D685046314}" destId="{E059AD3D-82F9-478C-BC49-D8365308FE31}" srcOrd="0" destOrd="0" parTransId="{802D495F-2C63-44E7-834D-DEDD3CB49964}" sibTransId="{06DB54CB-E3AC-4AEE-8896-9F9B6837F2DE}"/>
    <dgm:cxn modelId="{594AF463-142F-4A7C-9F23-D6C3A172CBA8}" srcId="{3317A743-EEAD-414D-BF92-D6AEBE6C47DB}" destId="{1C3E4977-B0D6-42F5-80DD-93D685046314}" srcOrd="2" destOrd="0" parTransId="{09AACDCB-98C1-47A1-ABD4-5E923E31CB79}" sibTransId="{190B1F8D-B19B-4BF1-BC24-BD463CBCA89E}"/>
    <dgm:cxn modelId="{BC55E486-1924-474F-8BC2-3E6086773465}" srcId="{662017D9-1E1A-44C3-8A6E-01DB63183B5E}" destId="{21E4343B-220A-4BEA-B5B2-F999021B79B2}" srcOrd="0" destOrd="0" parTransId="{14A84F72-4CC6-47E5-8606-608F8EB0C266}" sibTransId="{180647FF-F91A-46CA-9514-C68D1C4C02CA}"/>
    <dgm:cxn modelId="{3B9F408B-095A-4AB7-826A-000CD7CE4ABD}" srcId="{3317A743-EEAD-414D-BF92-D6AEBE6C47DB}" destId="{A9BA4F2B-8DA0-454E-8848-3008657CCA79}" srcOrd="0" destOrd="0" parTransId="{12FBF896-2410-4FA4-96CA-B018D8F29955}" sibTransId="{34F19A59-A46F-433F-AA77-EFF14B059D87}"/>
    <dgm:cxn modelId="{7A4B54A0-2031-4CDF-AFDF-74BE482E5089}" type="presOf" srcId="{662017D9-1E1A-44C3-8A6E-01DB63183B5E}" destId="{7DE5B4A2-D4C4-4546-8F0A-4065875C9BA7}" srcOrd="1" destOrd="0" presId="urn:microsoft.com/office/officeart/2005/8/layout/lProcess2"/>
    <dgm:cxn modelId="{20FB72A2-97C3-4731-B979-10B2B1F37B0F}" type="presOf" srcId="{1C3E4977-B0D6-42F5-80DD-93D685046314}" destId="{7B1A2D69-4CBB-4031-8FC2-127298CA6359}" srcOrd="1" destOrd="0" presId="urn:microsoft.com/office/officeart/2005/8/layout/lProcess2"/>
    <dgm:cxn modelId="{3B9D88AB-C816-4508-B28E-C31CD5F6D6D0}" type="presOf" srcId="{21E4343B-220A-4BEA-B5B2-F999021B79B2}" destId="{23C662BF-147F-4424-80B9-CDDE4718F3C0}" srcOrd="0" destOrd="0" presId="urn:microsoft.com/office/officeart/2005/8/layout/lProcess2"/>
    <dgm:cxn modelId="{28DFACB3-4726-4877-AAE5-25DB9B07AC49}" srcId="{A9BA4F2B-8DA0-454E-8848-3008657CCA79}" destId="{77077C6A-AE8F-4870-9733-8F7AD89E0C41}" srcOrd="0" destOrd="0" parTransId="{007E2E54-7BB2-4B74-A2B1-9F0DA491C5E6}" sibTransId="{50E022B2-10BF-4FEE-ADAD-C3C6E06A4000}"/>
    <dgm:cxn modelId="{7AFCB6C8-AE5F-4F57-9358-373D0DB3F364}" srcId="{3317A743-EEAD-414D-BF92-D6AEBE6C47DB}" destId="{662017D9-1E1A-44C3-8A6E-01DB63183B5E}" srcOrd="1" destOrd="0" parTransId="{3CA6B6BD-C26A-4E92-8B68-C10A0E3FBA9C}" sibTransId="{B8FB8F11-8594-4F2C-82D8-4117B095B0E5}"/>
    <dgm:cxn modelId="{93E3E9D2-E6E0-4817-A002-E2F8D0F4C4E9}" type="presOf" srcId="{E059AD3D-82F9-478C-BC49-D8365308FE31}" destId="{B7E37A4E-70D1-4090-A426-869C47A9EE9B}" srcOrd="0" destOrd="0" presId="urn:microsoft.com/office/officeart/2005/8/layout/lProcess2"/>
    <dgm:cxn modelId="{102768E0-3000-4543-959C-964973848C71}" type="presParOf" srcId="{5526C4D3-E4F8-4B1A-87F9-5D5C98A344F5}" destId="{3A75F3F0-6E93-4CB3-BFC5-B89E88A813BF}" srcOrd="0" destOrd="0" presId="urn:microsoft.com/office/officeart/2005/8/layout/lProcess2"/>
    <dgm:cxn modelId="{7AD50D12-C6C0-4203-B3E5-4BD9749A320E}" type="presParOf" srcId="{3A75F3F0-6E93-4CB3-BFC5-B89E88A813BF}" destId="{AA34012C-FA1A-47CB-AA56-09CFB717D6F6}" srcOrd="0" destOrd="0" presId="urn:microsoft.com/office/officeart/2005/8/layout/lProcess2"/>
    <dgm:cxn modelId="{658E78E1-B45C-4630-8607-628DF943886F}" type="presParOf" srcId="{3A75F3F0-6E93-4CB3-BFC5-B89E88A813BF}" destId="{63791FA2-8578-46C4-B735-5FAFED642B74}" srcOrd="1" destOrd="0" presId="urn:microsoft.com/office/officeart/2005/8/layout/lProcess2"/>
    <dgm:cxn modelId="{190C21ED-853B-4FFC-BB6B-0A56A34139E4}" type="presParOf" srcId="{3A75F3F0-6E93-4CB3-BFC5-B89E88A813BF}" destId="{5966B10F-1530-4DBE-9D2E-099B99F53E09}" srcOrd="2" destOrd="0" presId="urn:microsoft.com/office/officeart/2005/8/layout/lProcess2"/>
    <dgm:cxn modelId="{19811966-210C-4756-8F5D-C8E93A3373C1}" type="presParOf" srcId="{5966B10F-1530-4DBE-9D2E-099B99F53E09}" destId="{525EF8EE-F92C-4A45-A315-FE53C713D482}" srcOrd="0" destOrd="0" presId="urn:microsoft.com/office/officeart/2005/8/layout/lProcess2"/>
    <dgm:cxn modelId="{77A5518A-76C1-47AB-A4CF-A68653BC2728}" type="presParOf" srcId="{525EF8EE-F92C-4A45-A315-FE53C713D482}" destId="{074E8249-EDD4-40FE-83EA-DDB9790EE8CA}" srcOrd="0" destOrd="0" presId="urn:microsoft.com/office/officeart/2005/8/layout/lProcess2"/>
    <dgm:cxn modelId="{3463AB95-6637-4D0B-9F2B-C8ACB644AC38}" type="presParOf" srcId="{5526C4D3-E4F8-4B1A-87F9-5D5C98A344F5}" destId="{9AEE4EAF-EB58-434C-85DC-4EDCBFFABB1F}" srcOrd="1" destOrd="0" presId="urn:microsoft.com/office/officeart/2005/8/layout/lProcess2"/>
    <dgm:cxn modelId="{07A8967B-108E-467C-966F-2FD177504E74}" type="presParOf" srcId="{5526C4D3-E4F8-4B1A-87F9-5D5C98A344F5}" destId="{29482406-80D7-4228-9931-B203FD0AFD71}" srcOrd="2" destOrd="0" presId="urn:microsoft.com/office/officeart/2005/8/layout/lProcess2"/>
    <dgm:cxn modelId="{6D2A5BA9-FB6D-49E9-8207-170B21BCE65E}" type="presParOf" srcId="{29482406-80D7-4228-9931-B203FD0AFD71}" destId="{E8A898E2-7A4E-43D6-97D0-9A09B9AEBC65}" srcOrd="0" destOrd="0" presId="urn:microsoft.com/office/officeart/2005/8/layout/lProcess2"/>
    <dgm:cxn modelId="{8AD1FFEC-4EA6-42E6-8A78-52AAA68FEF40}" type="presParOf" srcId="{29482406-80D7-4228-9931-B203FD0AFD71}" destId="{7DE5B4A2-D4C4-4546-8F0A-4065875C9BA7}" srcOrd="1" destOrd="0" presId="urn:microsoft.com/office/officeart/2005/8/layout/lProcess2"/>
    <dgm:cxn modelId="{A9F8E51D-768F-4880-8C71-95F0B22D29C2}" type="presParOf" srcId="{29482406-80D7-4228-9931-B203FD0AFD71}" destId="{5F80B550-5897-441A-8143-90A44AC62BAE}" srcOrd="2" destOrd="0" presId="urn:microsoft.com/office/officeart/2005/8/layout/lProcess2"/>
    <dgm:cxn modelId="{1358D6B5-213A-4537-BCA3-473A32D453B6}" type="presParOf" srcId="{5F80B550-5897-441A-8143-90A44AC62BAE}" destId="{3E5AEF8C-08DA-43EB-842B-DF2929F87390}" srcOrd="0" destOrd="0" presId="urn:microsoft.com/office/officeart/2005/8/layout/lProcess2"/>
    <dgm:cxn modelId="{B12127E0-A3B9-4CCA-BF8C-8133D6D92214}" type="presParOf" srcId="{3E5AEF8C-08DA-43EB-842B-DF2929F87390}" destId="{23C662BF-147F-4424-80B9-CDDE4718F3C0}" srcOrd="0" destOrd="0" presId="urn:microsoft.com/office/officeart/2005/8/layout/lProcess2"/>
    <dgm:cxn modelId="{8726871B-E2F9-4EB3-8602-C495BC92533B}" type="presParOf" srcId="{5526C4D3-E4F8-4B1A-87F9-5D5C98A344F5}" destId="{1F0E1A54-C05D-4C9C-8A15-501AD71C03E5}" srcOrd="3" destOrd="0" presId="urn:microsoft.com/office/officeart/2005/8/layout/lProcess2"/>
    <dgm:cxn modelId="{AF4DC95C-0D18-4B81-B7EB-2F9AEB076B92}" type="presParOf" srcId="{5526C4D3-E4F8-4B1A-87F9-5D5C98A344F5}" destId="{FCEBFEB9-0D19-4332-B810-467CF738575D}" srcOrd="4" destOrd="0" presId="urn:microsoft.com/office/officeart/2005/8/layout/lProcess2"/>
    <dgm:cxn modelId="{B392EAE6-D122-4D98-BB75-F1DCDDFBCDC3}" type="presParOf" srcId="{FCEBFEB9-0D19-4332-B810-467CF738575D}" destId="{DBFE4F6E-27BF-41C4-BA0C-897CFE24CBA5}" srcOrd="0" destOrd="0" presId="urn:microsoft.com/office/officeart/2005/8/layout/lProcess2"/>
    <dgm:cxn modelId="{1F12C50F-4AE0-4E92-ABBE-69B3856EC06B}" type="presParOf" srcId="{FCEBFEB9-0D19-4332-B810-467CF738575D}" destId="{7B1A2D69-4CBB-4031-8FC2-127298CA6359}" srcOrd="1" destOrd="0" presId="urn:microsoft.com/office/officeart/2005/8/layout/lProcess2"/>
    <dgm:cxn modelId="{EF44A6F7-0CDE-4052-8A44-AB2E1BF9CEC6}" type="presParOf" srcId="{FCEBFEB9-0D19-4332-B810-467CF738575D}" destId="{3C99EEAC-236E-47B7-AC54-BFB9E141467A}" srcOrd="2" destOrd="0" presId="urn:microsoft.com/office/officeart/2005/8/layout/lProcess2"/>
    <dgm:cxn modelId="{13962205-0F67-4DF9-BAD2-0855D0FC2D7B}" type="presParOf" srcId="{3C99EEAC-236E-47B7-AC54-BFB9E141467A}" destId="{37AF114B-10AA-4A3B-8B44-5125C989DE4A}" srcOrd="0" destOrd="0" presId="urn:microsoft.com/office/officeart/2005/8/layout/lProcess2"/>
    <dgm:cxn modelId="{94294188-36D1-423B-A0F9-9DE1AED09265}" type="presParOf" srcId="{37AF114B-10AA-4A3B-8B44-5125C989DE4A}" destId="{B7E37A4E-70D1-4090-A426-869C47A9EE9B}"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4012C-FA1A-47CB-AA56-09CFB717D6F6}">
      <dsp:nvSpPr>
        <dsp:cNvPr id="0" name=""/>
        <dsp:cNvSpPr/>
      </dsp:nvSpPr>
      <dsp:spPr>
        <a:xfrm>
          <a:off x="1231" y="0"/>
          <a:ext cx="3201294" cy="3813553"/>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Problem</a:t>
          </a:r>
        </a:p>
      </dsp:txBody>
      <dsp:txXfrm>
        <a:off x="1231" y="0"/>
        <a:ext cx="3201294" cy="1144065"/>
      </dsp:txXfrm>
    </dsp:sp>
    <dsp:sp modelId="{074E8249-EDD4-40FE-83EA-DDB9790EE8CA}">
      <dsp:nvSpPr>
        <dsp:cNvPr id="0" name=""/>
        <dsp:cNvSpPr/>
      </dsp:nvSpPr>
      <dsp:spPr>
        <a:xfrm>
          <a:off x="189953" y="849024"/>
          <a:ext cx="2843517" cy="247600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kumimoji="0" lang="en-US" sz="2000" b="0" i="0" u="none" strike="noStrike" kern="1200" cap="none" normalizeH="0" baseline="0">
              <a:ln>
                <a:noFill/>
              </a:ln>
              <a:solidFill>
                <a:schemeClr val="bg1"/>
              </a:solidFill>
              <a:effectLst/>
              <a:latin typeface="+mn-lt"/>
              <a:ea typeface="ヒラギノ角ゴ ProN W3" pitchFamily="-110" charset="-128"/>
              <a:cs typeface="ヒラギノ角ゴ ProN W3" pitchFamily="-110" charset="-128"/>
              <a:sym typeface="Arial" pitchFamily="-110" charset="0"/>
            </a:rPr>
            <a:t>Lack of individualized maternal care for Black mothers along their motherhood journey</a:t>
          </a:r>
          <a:endParaRPr lang="en-US" sz="2000" kern="1200" baseline="30000">
            <a:solidFill>
              <a:schemeClr val="bg1"/>
            </a:solidFill>
          </a:endParaRPr>
        </a:p>
      </dsp:txBody>
      <dsp:txXfrm>
        <a:off x="262473" y="921544"/>
        <a:ext cx="2698477" cy="2330965"/>
      </dsp:txXfrm>
    </dsp:sp>
    <dsp:sp modelId="{E8A898E2-7A4E-43D6-97D0-9A09B9AEBC65}">
      <dsp:nvSpPr>
        <dsp:cNvPr id="0" name=""/>
        <dsp:cNvSpPr/>
      </dsp:nvSpPr>
      <dsp:spPr>
        <a:xfrm>
          <a:off x="3442622" y="0"/>
          <a:ext cx="3201294" cy="3813553"/>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Solution</a:t>
          </a:r>
        </a:p>
      </dsp:txBody>
      <dsp:txXfrm>
        <a:off x="3442622" y="0"/>
        <a:ext cx="3201294" cy="1144065"/>
      </dsp:txXfrm>
    </dsp:sp>
    <dsp:sp modelId="{23C662BF-147F-4424-80B9-CDDE4718F3C0}">
      <dsp:nvSpPr>
        <dsp:cNvPr id="0" name=""/>
        <dsp:cNvSpPr/>
      </dsp:nvSpPr>
      <dsp:spPr>
        <a:xfrm>
          <a:off x="3585348" y="865138"/>
          <a:ext cx="2896172" cy="2476577"/>
        </a:xfrm>
        <a:prstGeom prst="roundRect">
          <a:avLst>
            <a:gd name="adj" fmla="val 10000"/>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t>The Community Care Advocate program powered by the </a:t>
          </a:r>
          <a:r>
            <a:rPr lang="en-US" sz="2000" kern="1200" err="1"/>
            <a:t>DearMama</a:t>
          </a:r>
          <a:r>
            <a:rPr lang="en-US" sz="2000" kern="1200"/>
            <a:t> mobile app.</a:t>
          </a:r>
          <a:endParaRPr lang="en-US" sz="2000" kern="1200">
            <a:solidFill>
              <a:schemeClr val="bg1"/>
            </a:solidFill>
          </a:endParaRPr>
        </a:p>
      </dsp:txBody>
      <dsp:txXfrm>
        <a:off x="3657884" y="937674"/>
        <a:ext cx="2751100" cy="2331505"/>
      </dsp:txXfrm>
    </dsp:sp>
    <dsp:sp modelId="{DBFE4F6E-27BF-41C4-BA0C-897CFE24CBA5}">
      <dsp:nvSpPr>
        <dsp:cNvPr id="0" name=""/>
        <dsp:cNvSpPr/>
      </dsp:nvSpPr>
      <dsp:spPr>
        <a:xfrm>
          <a:off x="6884013" y="0"/>
          <a:ext cx="3201294" cy="3813553"/>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Impact</a:t>
          </a:r>
        </a:p>
      </dsp:txBody>
      <dsp:txXfrm>
        <a:off x="6884013" y="0"/>
        <a:ext cx="3201294" cy="1144065"/>
      </dsp:txXfrm>
    </dsp:sp>
    <dsp:sp modelId="{B7E37A4E-70D1-4090-A426-869C47A9EE9B}">
      <dsp:nvSpPr>
        <dsp:cNvPr id="0" name=""/>
        <dsp:cNvSpPr/>
      </dsp:nvSpPr>
      <dsp:spPr>
        <a:xfrm>
          <a:off x="7098141" y="866637"/>
          <a:ext cx="2812375" cy="2478809"/>
        </a:xfrm>
        <a:prstGeom prst="roundRect">
          <a:avLst>
            <a:gd name="adj" fmla="val 10000"/>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t>Provide 24x7 access, convenience, and culturally sensitive maternal care that engage, educate, and empower Black women in Georgia.</a:t>
          </a:r>
        </a:p>
      </dsp:txBody>
      <dsp:txXfrm>
        <a:off x="7170743" y="939239"/>
        <a:ext cx="2667171" cy="233360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6" name="Rectangle 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5367" name="Rectangle 7"/>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5368" name="Rectangle 8"/>
          <p:cNvSpPr>
            <a:spLocks noGrp="1" noChangeArrowheads="1"/>
          </p:cNvSpPr>
          <p:nvPr>
            <p:ph type="ftr" sz="quarter" idx="2"/>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5369" name="Rectangle 9"/>
          <p:cNvSpPr>
            <a:spLocks noGrp="1" noChangeArrowheads="1"/>
          </p:cNvSpPr>
          <p:nvPr>
            <p:ph type="sldNum" sz="quarter" idx="3"/>
          </p:nvPr>
        </p:nvSpPr>
        <p:spPr bwMode="auto">
          <a:xfrm>
            <a:off x="5735638" y="8685213"/>
            <a:ext cx="1120775"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6A48D351-BF5F-7D49-8150-A7E8E8CC44E2}" type="slidenum">
              <a:rPr lang="en-US"/>
              <a:pPr/>
              <a:t>‹#›</a:t>
            </a:fld>
            <a:endParaRPr lang="en-US"/>
          </a:p>
        </p:txBody>
      </p:sp>
    </p:spTree>
    <p:extLst>
      <p:ext uri="{BB962C8B-B14F-4D97-AF65-F5344CB8AC3E}">
        <p14:creationId xmlns:p14="http://schemas.microsoft.com/office/powerpoint/2010/main" val="483836436"/>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p>
        </p:txBody>
      </p:sp>
      <p:sp>
        <p:nvSpPr>
          <p:cNvPr id="5" name="Notes Placeholder 4"/>
          <p:cNvSpPr>
            <a:spLocks noGrp="1"/>
          </p:cNvSpPr>
          <p:nvPr>
            <p:ph type="body" sz="quarter" idx="3"/>
          </p:nvPr>
        </p:nvSpPr>
        <p:spPr>
          <a:xfrm>
            <a:off x="368300" y="4343400"/>
            <a:ext cx="6121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2" name="Rectangle 8"/>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en-US"/>
          </a:p>
        </p:txBody>
      </p:sp>
      <p:sp>
        <p:nvSpPr>
          <p:cNvPr id="16393" name="Rectangle 9"/>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en-US"/>
          </a:p>
        </p:txBody>
      </p:sp>
      <p:sp>
        <p:nvSpPr>
          <p:cNvPr id="16394" name="Rectangle 10"/>
          <p:cNvSpPr>
            <a:spLocks noGrp="1" noChangeArrowheads="1"/>
          </p:cNvSpPr>
          <p:nvPr>
            <p:ph type="ftr" sz="quarter" idx="4"/>
          </p:nvPr>
        </p:nvSpPr>
        <p:spPr bwMode="auto">
          <a:xfrm>
            <a:off x="0" y="8685213"/>
            <a:ext cx="5568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en-US"/>
          </a:p>
        </p:txBody>
      </p:sp>
      <p:sp>
        <p:nvSpPr>
          <p:cNvPr id="16395" name="Rectangle 11"/>
          <p:cNvSpPr>
            <a:spLocks noGrp="1" noChangeArrowheads="1"/>
          </p:cNvSpPr>
          <p:nvPr>
            <p:ph type="sldNum" sz="quarter" idx="5"/>
          </p:nvPr>
        </p:nvSpPr>
        <p:spPr bwMode="auto">
          <a:xfrm>
            <a:off x="5749925" y="8685213"/>
            <a:ext cx="1106488"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B976D8D5-0ECD-3A4D-8E63-E16D685F0695}" type="slidenum">
              <a:rPr lang="en-US"/>
              <a:pPr/>
              <a:t>‹#›</a:t>
            </a:fld>
            <a:endParaRPr lang="en-US"/>
          </a:p>
        </p:txBody>
      </p:sp>
    </p:spTree>
    <p:extLst>
      <p:ext uri="{BB962C8B-B14F-4D97-AF65-F5344CB8AC3E}">
        <p14:creationId xmlns:p14="http://schemas.microsoft.com/office/powerpoint/2010/main" val="2323939531"/>
      </p:ext>
    </p:extLst>
  </p:cSld>
  <p:clrMap bg1="lt1" tx1="dk1" bg2="lt2" tx2="dk2" accent1="accent1" accent2="accent2" accent3="accent3" accent4="accent4" accent5="accent5" accent6="accent6" hlink="hlink" folHlink="folHlink"/>
  <p:hf/>
  <p:notesStyle>
    <a:lvl1pPr marL="80010" indent="-80010" algn="l" defTabSz="320040" rtl="0" eaLnBrk="0" fontAlgn="base" hangingPunct="0">
      <a:lnSpc>
        <a:spcPct val="90000"/>
      </a:lnSpc>
      <a:spcBef>
        <a:spcPts val="70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1pPr>
    <a:lvl2pPr marL="40005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2pPr>
    <a:lvl3pPr marL="72009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3pPr>
    <a:lvl4pPr marL="104013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4pPr>
    <a:lvl5pPr marL="1360170" indent="-80010" algn="l" defTabSz="320040" rtl="0" eaLnBrk="0" fontAlgn="base" hangingPunct="0">
      <a:lnSpc>
        <a:spcPct val="90000"/>
      </a:lnSpc>
      <a:spcBef>
        <a:spcPts val="140"/>
      </a:spcBef>
      <a:spcAft>
        <a:spcPct val="0"/>
      </a:spcAft>
      <a:buFont typeface="Arial" pitchFamily="34" charset="0"/>
      <a:buChar char="•"/>
      <a:defRPr sz="800" kern="1200">
        <a:solidFill>
          <a:schemeClr val="tx1"/>
        </a:solidFill>
        <a:latin typeface="Arial" pitchFamily="-65" charset="0"/>
        <a:ea typeface="Arial Unicode MS" pitchFamily="-65" charset="0"/>
        <a:cs typeface="Arial Unicode MS" pitchFamily="-65" charset="0"/>
      </a:defRPr>
    </a:lvl5pPr>
    <a:lvl6pPr marL="1600200" algn="l" defTabSz="320040" rtl="0" eaLnBrk="1" latinLnBrk="0" hangingPunct="1">
      <a:defRPr sz="800" kern="1200">
        <a:solidFill>
          <a:schemeClr val="tx1"/>
        </a:solidFill>
        <a:latin typeface="+mn-lt"/>
        <a:ea typeface="+mn-ea"/>
        <a:cs typeface="+mn-cs"/>
      </a:defRPr>
    </a:lvl6pPr>
    <a:lvl7pPr marL="1920240" algn="l" defTabSz="320040" rtl="0" eaLnBrk="1" latinLnBrk="0" hangingPunct="1">
      <a:defRPr sz="800" kern="1200">
        <a:solidFill>
          <a:schemeClr val="tx1"/>
        </a:solidFill>
        <a:latin typeface="+mn-lt"/>
        <a:ea typeface="+mn-ea"/>
        <a:cs typeface="+mn-cs"/>
      </a:defRPr>
    </a:lvl7pPr>
    <a:lvl8pPr marL="2240280" algn="l" defTabSz="320040" rtl="0" eaLnBrk="1" latinLnBrk="0" hangingPunct="1">
      <a:defRPr sz="800" kern="1200">
        <a:solidFill>
          <a:schemeClr val="tx1"/>
        </a:solidFill>
        <a:latin typeface="+mn-lt"/>
        <a:ea typeface="+mn-ea"/>
        <a:cs typeface="+mn-cs"/>
      </a:defRPr>
    </a:lvl8pPr>
    <a:lvl9pPr marL="2560320" algn="l" defTabSz="320040"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a:t>
            </a:fld>
            <a:endParaRPr lang="en-US"/>
          </a:p>
        </p:txBody>
      </p:sp>
      <p:sp>
        <p:nvSpPr>
          <p:cNvPr id="8" name="Date Placeholder 7">
            <a:extLst>
              <a:ext uri="{FF2B5EF4-FFF2-40B4-BE49-F238E27FC236}">
                <a16:creationId xmlns:a16="http://schemas.microsoft.com/office/drawing/2014/main" id="{469BBB27-397A-DA40-BBE7-E2723269D55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96448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20040" rtl="0" eaLnBrk="0" fontAlgn="base" latinLnBrk="0" hangingPunct="0">
              <a:lnSpc>
                <a:spcPct val="90000"/>
              </a:lnSpc>
              <a:spcBef>
                <a:spcPts val="700"/>
              </a:spcBef>
              <a:spcAft>
                <a:spcPct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68C3E4-BB69-49BE-B539-35B3A4531F3F}"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269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3</a:t>
            </a:fld>
            <a:endParaRPr lang="en-US"/>
          </a:p>
        </p:txBody>
      </p:sp>
    </p:spTree>
    <p:extLst>
      <p:ext uri="{BB962C8B-B14F-4D97-AF65-F5344CB8AC3E}">
        <p14:creationId xmlns:p14="http://schemas.microsoft.com/office/powerpoint/2010/main" val="1935605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4</a:t>
            </a:fld>
            <a:endParaRPr lang="en-US"/>
          </a:p>
        </p:txBody>
      </p:sp>
    </p:spTree>
    <p:extLst>
      <p:ext uri="{BB962C8B-B14F-4D97-AF65-F5344CB8AC3E}">
        <p14:creationId xmlns:p14="http://schemas.microsoft.com/office/powerpoint/2010/main" val="2357188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5</a:t>
            </a:fld>
            <a:endParaRPr lang="en-US"/>
          </a:p>
        </p:txBody>
      </p:sp>
    </p:spTree>
    <p:extLst>
      <p:ext uri="{BB962C8B-B14F-4D97-AF65-F5344CB8AC3E}">
        <p14:creationId xmlns:p14="http://schemas.microsoft.com/office/powerpoint/2010/main" val="1561855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B976D8D5-0ECD-3A4D-8E63-E16D685F0695}" type="slidenum">
              <a:rPr lang="en-US" smtClean="0"/>
              <a:pPr/>
              <a:t>6</a:t>
            </a:fld>
            <a:endParaRPr lang="en-US"/>
          </a:p>
        </p:txBody>
      </p:sp>
    </p:spTree>
    <p:extLst>
      <p:ext uri="{BB962C8B-B14F-4D97-AF65-F5344CB8AC3E}">
        <p14:creationId xmlns:p14="http://schemas.microsoft.com/office/powerpoint/2010/main" val="3900875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https://www.gavi.org/sites/default/files/document/2020/Gavi-Facts-and-figures-June.pdf</a:t>
            </a:r>
          </a:p>
          <a:p>
            <a:endParaRPr lang="en-US"/>
          </a:p>
          <a:p>
            <a:r>
              <a:rPr lang="en-US"/>
              <a:t>https://www.gavi.org/our-alliance/strategy/phase-5-2021-2025/vaccine-goal</a:t>
            </a:r>
          </a:p>
          <a:p>
            <a:endParaRPr lang="en-US"/>
          </a:p>
          <a:p>
            <a:endParaRPr lang="en-US"/>
          </a:p>
        </p:txBody>
      </p:sp>
      <p:sp>
        <p:nvSpPr>
          <p:cNvPr id="4" name="Slide Number Placeholder 3"/>
          <p:cNvSpPr>
            <a:spLocks noGrp="1"/>
          </p:cNvSpPr>
          <p:nvPr>
            <p:ph type="sldNum" sz="quarter" idx="5"/>
          </p:nvPr>
        </p:nvSpPr>
        <p:spPr/>
        <p:txBody>
          <a:bodyPr/>
          <a:lstStyle/>
          <a:p>
            <a:fld id="{B2E70E92-7C48-46B2-B015-C0CC397A79FE}" type="slidenum">
              <a:rPr lang="en-US" smtClean="0"/>
              <a:t>9</a:t>
            </a:fld>
            <a:endParaRPr lang="en-US"/>
          </a:p>
        </p:txBody>
      </p:sp>
    </p:spTree>
    <p:extLst>
      <p:ext uri="{BB962C8B-B14F-4D97-AF65-F5344CB8AC3E}">
        <p14:creationId xmlns:p14="http://schemas.microsoft.com/office/powerpoint/2010/main" val="2144489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B976D8D5-0ECD-3A4D-8E63-E16D685F0695}" type="slidenum">
              <a:rPr lang="en-US" smtClean="0"/>
              <a:pPr/>
              <a:t>10</a:t>
            </a:fld>
            <a:endParaRPr lang="en-US"/>
          </a:p>
        </p:txBody>
      </p:sp>
      <p:sp>
        <p:nvSpPr>
          <p:cNvPr id="8" name="Date Placeholder 7">
            <a:extLst>
              <a:ext uri="{FF2B5EF4-FFF2-40B4-BE49-F238E27FC236}">
                <a16:creationId xmlns:a16="http://schemas.microsoft.com/office/drawing/2014/main" id="{7BBC02D5-9A16-DE4E-87B0-00C4555A699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318032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9" name="Picture 8" descr="A picture containing text, tableware, dishware, plate&#10;&#10;Description automatically generated">
            <a:extLst>
              <a:ext uri="{FF2B5EF4-FFF2-40B4-BE49-F238E27FC236}">
                <a16:creationId xmlns:a16="http://schemas.microsoft.com/office/drawing/2014/main" id="{4DC416FE-E7E9-0C44-9926-A9E5CC2D9441}"/>
              </a:ext>
            </a:extLst>
          </p:cNvPr>
          <p:cNvPicPr>
            <a:picLocks noChangeAspect="1"/>
          </p:cNvPicPr>
          <p:nvPr userDrawn="1"/>
        </p:nvPicPr>
        <p:blipFill>
          <a:blip r:embed="rId3"/>
          <a:stretch>
            <a:fillRect/>
          </a:stretch>
        </p:blipFill>
        <p:spPr>
          <a:xfrm>
            <a:off x="609601" y="6232525"/>
            <a:ext cx="1041399" cy="299403"/>
          </a:xfrm>
          <a:prstGeom prst="rect">
            <a:avLst/>
          </a:prstGeom>
        </p:spPr>
      </p:pic>
    </p:spTree>
    <p:custDataLst>
      <p:tags r:id="rId1"/>
    </p:custData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pic>
        <p:nvPicPr>
          <p:cNvPr id="4" name="Picture 3">
            <a:extLst>
              <a:ext uri="{FF2B5EF4-FFF2-40B4-BE49-F238E27FC236}">
                <a16:creationId xmlns:a16="http://schemas.microsoft.com/office/drawing/2014/main" id="{98079AD2-3F4F-E849-A6D0-A77708A17073}"/>
              </a:ext>
            </a:extLst>
          </p:cNvPr>
          <p:cNvPicPr>
            <a:picLocks noChangeAspect="1"/>
          </p:cNvPicPr>
          <p:nvPr userDrawn="1"/>
        </p:nvPicPr>
        <p:blipFill>
          <a:blip r:embed="rId3"/>
          <a:srcRect/>
          <a:stretch/>
        </p:blipFill>
        <p:spPr>
          <a:xfrm>
            <a:off x="609601" y="6232525"/>
            <a:ext cx="1041399" cy="299402"/>
          </a:xfrm>
          <a:prstGeom prst="rect">
            <a:avLst/>
          </a:prstGeom>
        </p:spPr>
      </p:pic>
    </p:spTree>
    <p:custDataLst>
      <p:tags r:id="rId1"/>
    </p:custData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2"/>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pic>
        <p:nvPicPr>
          <p:cNvPr id="4" name="Picture 3">
            <a:extLst>
              <a:ext uri="{FF2B5EF4-FFF2-40B4-BE49-F238E27FC236}">
                <a16:creationId xmlns:a16="http://schemas.microsoft.com/office/drawing/2014/main" id="{8D47F809-BB0F-7749-9B40-D22B786A5508}"/>
              </a:ext>
            </a:extLst>
          </p:cNvPr>
          <p:cNvPicPr>
            <a:picLocks noChangeAspect="1"/>
          </p:cNvPicPr>
          <p:nvPr userDrawn="1"/>
        </p:nvPicPr>
        <p:blipFill>
          <a:blip r:embed="rId3"/>
          <a:srcRect/>
          <a:stretch/>
        </p:blipFill>
        <p:spPr>
          <a:xfrm>
            <a:off x="609601" y="6232525"/>
            <a:ext cx="1041399" cy="299402"/>
          </a:xfrm>
          <a:prstGeom prst="rect">
            <a:avLst/>
          </a:prstGeom>
        </p:spPr>
      </p:pic>
    </p:spTree>
    <p:custDataLst>
      <p:tags r:id="rId1"/>
    </p:custData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pic>
        <p:nvPicPr>
          <p:cNvPr id="3" name="Picture 2">
            <a:extLst>
              <a:ext uri="{FF2B5EF4-FFF2-40B4-BE49-F238E27FC236}">
                <a16:creationId xmlns:a16="http://schemas.microsoft.com/office/drawing/2014/main" id="{736BA300-7402-134F-9B6C-BC45A7B4768A}"/>
              </a:ext>
            </a:extLst>
          </p:cNvPr>
          <p:cNvPicPr>
            <a:picLocks noChangeAspect="1"/>
          </p:cNvPicPr>
          <p:nvPr userDrawn="1"/>
        </p:nvPicPr>
        <p:blipFill>
          <a:blip r:embed="rId3"/>
          <a:srcRect/>
          <a:stretch/>
        </p:blipFill>
        <p:spPr>
          <a:xfrm>
            <a:off x="609601" y="6232525"/>
            <a:ext cx="1041399" cy="299402"/>
          </a:xfrm>
          <a:prstGeom prst="rect">
            <a:avLst/>
          </a:prstGeom>
        </p:spPr>
      </p:pic>
    </p:spTree>
    <p:custDataLst>
      <p:tags r:id="rId1"/>
    </p:custData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sub magenta">
    <p:bg>
      <p:bgPr>
        <a:solidFill>
          <a:schemeClr val="accent3"/>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pic>
        <p:nvPicPr>
          <p:cNvPr id="4" name="Picture 3">
            <a:extLst>
              <a:ext uri="{FF2B5EF4-FFF2-40B4-BE49-F238E27FC236}">
                <a16:creationId xmlns:a16="http://schemas.microsoft.com/office/drawing/2014/main" id="{10BB013F-6276-F64C-9D3F-7469CEB62BB8}"/>
              </a:ext>
            </a:extLst>
          </p:cNvPr>
          <p:cNvPicPr>
            <a:picLocks noChangeAspect="1"/>
          </p:cNvPicPr>
          <p:nvPr userDrawn="1"/>
        </p:nvPicPr>
        <p:blipFill>
          <a:blip r:embed="rId3"/>
          <a:srcRect/>
          <a:stretch/>
        </p:blipFill>
        <p:spPr>
          <a:xfrm>
            <a:off x="609601" y="6232525"/>
            <a:ext cx="1041399" cy="299402"/>
          </a:xfrm>
          <a:prstGeom prst="rect">
            <a:avLst/>
          </a:prstGeom>
        </p:spPr>
      </p:pic>
    </p:spTree>
    <p:custDataLst>
      <p:tags r:id="rId1"/>
    </p:custData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graphic">
    <p:spTree>
      <p:nvGrpSpPr>
        <p:cNvPr id="1" name=""/>
        <p:cNvGrpSpPr/>
        <p:nvPr/>
      </p:nvGrpSpPr>
      <p:grpSpPr>
        <a:xfrm>
          <a:off x="0" y="0"/>
          <a:ext cx="0" cy="0"/>
          <a:chOff x="0" y="0"/>
          <a:chExt cx="0" cy="0"/>
        </a:xfrm>
      </p:grpSpPr>
      <p:sp>
        <p:nvSpPr>
          <p:cNvPr id="8" name="Text Placeholder 14">
            <a:extLst>
              <a:ext uri="{FF2B5EF4-FFF2-40B4-BE49-F238E27FC236}">
                <a16:creationId xmlns:a16="http://schemas.microsoft.com/office/drawing/2014/main" id="{064E82B0-63D5-4446-B657-1E110C3A1E8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0" name="Text Placeholder 14">
            <a:extLst>
              <a:ext uri="{FF2B5EF4-FFF2-40B4-BE49-F238E27FC236}">
                <a16:creationId xmlns:a16="http://schemas.microsoft.com/office/drawing/2014/main" id="{C3AE501B-FE48-4C9F-83B5-7617A1D2B0A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3" name="Title 2">
            <a:extLst>
              <a:ext uri="{FF2B5EF4-FFF2-40B4-BE49-F238E27FC236}">
                <a16:creationId xmlns:a16="http://schemas.microsoft.com/office/drawing/2014/main" id="{60ACCF9F-8C09-4CF5-898D-112226216355}"/>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FB6C2ECB-A4FE-4288-8FCC-BBE730F1B396}"/>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5" name="Content Placeholder 4">
            <a:extLst>
              <a:ext uri="{FF2B5EF4-FFF2-40B4-BE49-F238E27FC236}">
                <a16:creationId xmlns:a16="http://schemas.microsoft.com/office/drawing/2014/main" id="{AE7F6632-A536-4E61-832D-097A4041BD38}"/>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graphic">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44FCF432-50A2-487A-B0C0-6F1BA6AC3D99}"/>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F607CD07-7B46-4181-B8BB-0F88AD8441D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94550AF9-85EE-431B-BD54-F1FC8C6D421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160B6D8-A902-42D8-AB46-12D035F9250E}"/>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023ADA1-AE77-4E30-9860-A25034135C4F}"/>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 multi image">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C077EFA6-7B6E-4002-B4D7-A567FD19B73E}"/>
              </a:ext>
            </a:extLst>
          </p:cNvPr>
          <p:cNvSpPr>
            <a:spLocks noGrp="1"/>
          </p:cNvSpPr>
          <p:nvPr>
            <p:ph type="body" sz="quarter" idx="24"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A9C12F27-8917-4A91-BF2E-0F768AA4663D}"/>
              </a:ext>
            </a:extLst>
          </p:cNvPr>
          <p:cNvSpPr>
            <a:spLocks noGrp="1"/>
          </p:cNvSpPr>
          <p:nvPr>
            <p:ph type="body" sz="quarter" idx="25"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15" name="Picture Placeholder 3">
            <a:extLst>
              <a:ext uri="{FF2B5EF4-FFF2-40B4-BE49-F238E27FC236}">
                <a16:creationId xmlns:a16="http://schemas.microsoft.com/office/drawing/2014/main" id="{01EC1A14-743D-4EE0-A878-60807D3B445F}"/>
              </a:ext>
            </a:extLst>
          </p:cNvPr>
          <p:cNvSpPr>
            <a:spLocks noGrp="1"/>
          </p:cNvSpPr>
          <p:nvPr>
            <p:ph type="pic" sz="quarter" idx="18"/>
          </p:nvPr>
        </p:nvSpPr>
        <p:spPr>
          <a:xfrm>
            <a:off x="609600" y="1948212"/>
            <a:ext cx="2614268" cy="1758961"/>
          </a:xfrm>
        </p:spPr>
        <p:txBody>
          <a:bodyPr/>
          <a:lstStyle>
            <a:lvl1pPr marL="0" indent="0">
              <a:buNone/>
              <a:defRPr>
                <a:solidFill>
                  <a:schemeClr val="tx2"/>
                </a:solidFill>
              </a:defRPr>
            </a:lvl1pPr>
          </a:lstStyle>
          <a:p>
            <a:endParaRPr lang="en-US"/>
          </a:p>
        </p:txBody>
      </p:sp>
      <p:sp>
        <p:nvSpPr>
          <p:cNvPr id="16" name="Picture Placeholder 3">
            <a:extLst>
              <a:ext uri="{FF2B5EF4-FFF2-40B4-BE49-F238E27FC236}">
                <a16:creationId xmlns:a16="http://schemas.microsoft.com/office/drawing/2014/main" id="{38524962-5303-462F-AFF4-6DD4D159CBD1}"/>
              </a:ext>
            </a:extLst>
          </p:cNvPr>
          <p:cNvSpPr>
            <a:spLocks noGrp="1"/>
          </p:cNvSpPr>
          <p:nvPr>
            <p:ph type="pic" sz="quarter" idx="19"/>
          </p:nvPr>
        </p:nvSpPr>
        <p:spPr>
          <a:xfrm>
            <a:off x="3391237" y="1945660"/>
            <a:ext cx="2614268" cy="1758961"/>
          </a:xfrm>
        </p:spPr>
        <p:txBody>
          <a:bodyPr/>
          <a:lstStyle>
            <a:lvl1pPr marL="0" indent="0">
              <a:buNone/>
              <a:defRPr>
                <a:solidFill>
                  <a:schemeClr val="tx2"/>
                </a:solidFill>
              </a:defRPr>
            </a:lvl1pPr>
          </a:lstStyle>
          <a:p>
            <a:endParaRPr lang="en-US"/>
          </a:p>
        </p:txBody>
      </p:sp>
      <p:sp>
        <p:nvSpPr>
          <p:cNvPr id="17" name="Picture Placeholder 3">
            <a:extLst>
              <a:ext uri="{FF2B5EF4-FFF2-40B4-BE49-F238E27FC236}">
                <a16:creationId xmlns:a16="http://schemas.microsoft.com/office/drawing/2014/main" id="{A29742B1-CD48-4F91-AFDF-D371A06C7ABB}"/>
              </a:ext>
            </a:extLst>
          </p:cNvPr>
          <p:cNvSpPr>
            <a:spLocks noGrp="1"/>
          </p:cNvSpPr>
          <p:nvPr>
            <p:ph type="pic" sz="quarter" idx="20"/>
          </p:nvPr>
        </p:nvSpPr>
        <p:spPr>
          <a:xfrm>
            <a:off x="6172874" y="1952040"/>
            <a:ext cx="2614268" cy="1758961"/>
          </a:xfrm>
        </p:spPr>
        <p:txBody>
          <a:bodyPr/>
          <a:lstStyle>
            <a:lvl1pPr marL="0" indent="0">
              <a:buNone/>
              <a:defRPr>
                <a:solidFill>
                  <a:schemeClr val="tx2"/>
                </a:solidFill>
              </a:defRPr>
            </a:lvl1pPr>
          </a:lstStyle>
          <a:p>
            <a:endParaRPr lang="en-US"/>
          </a:p>
        </p:txBody>
      </p:sp>
      <p:sp>
        <p:nvSpPr>
          <p:cNvPr id="19" name="Picture Placeholder 3">
            <a:extLst>
              <a:ext uri="{FF2B5EF4-FFF2-40B4-BE49-F238E27FC236}">
                <a16:creationId xmlns:a16="http://schemas.microsoft.com/office/drawing/2014/main" id="{147CD88C-B619-41B1-A824-C7444ACE32F3}"/>
              </a:ext>
            </a:extLst>
          </p:cNvPr>
          <p:cNvSpPr>
            <a:spLocks noGrp="1"/>
          </p:cNvSpPr>
          <p:nvPr>
            <p:ph type="pic" sz="quarter" idx="21"/>
          </p:nvPr>
        </p:nvSpPr>
        <p:spPr>
          <a:xfrm>
            <a:off x="8954510" y="1961445"/>
            <a:ext cx="2614268" cy="1758961"/>
          </a:xfrm>
        </p:spPr>
        <p:txBody>
          <a:bodyPr/>
          <a:lstStyle>
            <a:lvl1pPr marL="0" indent="0">
              <a:buNone/>
              <a:defRPr>
                <a:solidFill>
                  <a:schemeClr val="tx2"/>
                </a:solidFill>
              </a:defRPr>
            </a:lvl1pPr>
          </a:lstStyle>
          <a:p>
            <a:endParaRPr lang="en-US"/>
          </a:p>
        </p:txBody>
      </p:sp>
      <p:sp>
        <p:nvSpPr>
          <p:cNvPr id="24" name="Picture Placeholder 3">
            <a:extLst>
              <a:ext uri="{FF2B5EF4-FFF2-40B4-BE49-F238E27FC236}">
                <a16:creationId xmlns:a16="http://schemas.microsoft.com/office/drawing/2014/main" id="{62F96FA4-7CD5-434D-A000-4FC32EC33929}"/>
              </a:ext>
            </a:extLst>
          </p:cNvPr>
          <p:cNvSpPr>
            <a:spLocks noGrp="1"/>
          </p:cNvSpPr>
          <p:nvPr>
            <p:ph type="pic" sz="quarter" idx="22"/>
          </p:nvPr>
        </p:nvSpPr>
        <p:spPr>
          <a:xfrm>
            <a:off x="609600" y="3891865"/>
            <a:ext cx="2614268" cy="1758961"/>
          </a:xfrm>
        </p:spPr>
        <p:txBody>
          <a:bodyPr/>
          <a:lstStyle>
            <a:lvl1pPr marL="0" indent="0">
              <a:buNone/>
              <a:defRPr>
                <a:solidFill>
                  <a:schemeClr val="tx2"/>
                </a:solidFill>
              </a:defRPr>
            </a:lvl1pPr>
          </a:lstStyle>
          <a:p>
            <a:endParaRPr lang="en-US"/>
          </a:p>
        </p:txBody>
      </p:sp>
      <p:sp>
        <p:nvSpPr>
          <p:cNvPr id="25" name="Picture Placeholder 3">
            <a:extLst>
              <a:ext uri="{FF2B5EF4-FFF2-40B4-BE49-F238E27FC236}">
                <a16:creationId xmlns:a16="http://schemas.microsoft.com/office/drawing/2014/main" id="{BBEE7ABE-77AD-4A40-ADED-D83B23F64A8C}"/>
              </a:ext>
            </a:extLst>
          </p:cNvPr>
          <p:cNvSpPr>
            <a:spLocks noGrp="1"/>
          </p:cNvSpPr>
          <p:nvPr>
            <p:ph type="pic" sz="quarter" idx="23"/>
          </p:nvPr>
        </p:nvSpPr>
        <p:spPr>
          <a:xfrm>
            <a:off x="3391237" y="3889313"/>
            <a:ext cx="2614268" cy="1758961"/>
          </a:xfrm>
        </p:spPr>
        <p:txBody>
          <a:bodyPr/>
          <a:lstStyle>
            <a:lvl1pPr marL="0" indent="0">
              <a:buNone/>
              <a:defRPr>
                <a:solidFill>
                  <a:schemeClr val="tx2"/>
                </a:solidFill>
              </a:defRPr>
            </a:lvl1pPr>
          </a:lstStyle>
          <a:p>
            <a:endParaRPr lang="en-US"/>
          </a:p>
        </p:txBody>
      </p:sp>
      <p:sp>
        <p:nvSpPr>
          <p:cNvPr id="26" name="Picture Placeholder 3">
            <a:extLst>
              <a:ext uri="{FF2B5EF4-FFF2-40B4-BE49-F238E27FC236}">
                <a16:creationId xmlns:a16="http://schemas.microsoft.com/office/drawing/2014/main" id="{370C06F7-5603-41E6-8BD9-06EDA6C60220}"/>
              </a:ext>
            </a:extLst>
          </p:cNvPr>
          <p:cNvSpPr>
            <a:spLocks noGrp="1"/>
          </p:cNvSpPr>
          <p:nvPr>
            <p:ph type="pic" sz="quarter" idx="26"/>
          </p:nvPr>
        </p:nvSpPr>
        <p:spPr>
          <a:xfrm>
            <a:off x="6172874" y="3895693"/>
            <a:ext cx="2614268" cy="1758961"/>
          </a:xfrm>
        </p:spPr>
        <p:txBody>
          <a:bodyPr/>
          <a:lstStyle>
            <a:lvl1pPr marL="0" indent="0">
              <a:buNone/>
              <a:defRPr>
                <a:solidFill>
                  <a:schemeClr val="tx2"/>
                </a:solidFill>
              </a:defRPr>
            </a:lvl1pPr>
          </a:lstStyle>
          <a:p>
            <a:endParaRPr lang="en-US"/>
          </a:p>
        </p:txBody>
      </p:sp>
      <p:sp>
        <p:nvSpPr>
          <p:cNvPr id="27" name="Picture Placeholder 3">
            <a:extLst>
              <a:ext uri="{FF2B5EF4-FFF2-40B4-BE49-F238E27FC236}">
                <a16:creationId xmlns:a16="http://schemas.microsoft.com/office/drawing/2014/main" id="{A2C71AB9-038D-4843-9665-137E2D47BE47}"/>
              </a:ext>
            </a:extLst>
          </p:cNvPr>
          <p:cNvSpPr>
            <a:spLocks noGrp="1"/>
          </p:cNvSpPr>
          <p:nvPr>
            <p:ph type="pic" sz="quarter" idx="27"/>
          </p:nvPr>
        </p:nvSpPr>
        <p:spPr>
          <a:xfrm>
            <a:off x="8954510" y="3905098"/>
            <a:ext cx="2614268" cy="1758961"/>
          </a:xfrm>
        </p:spPr>
        <p:txBody>
          <a:bodyPr/>
          <a:lstStyle>
            <a:lvl1pPr marL="0" indent="0">
              <a:buNone/>
              <a:defRPr>
                <a:solidFill>
                  <a:schemeClr val="tx2"/>
                </a:solidFill>
              </a:defRPr>
            </a:lvl1pPr>
          </a:lstStyle>
          <a:p>
            <a:endParaRPr lang="en-US"/>
          </a:p>
        </p:txBody>
      </p:sp>
      <p:sp>
        <p:nvSpPr>
          <p:cNvPr id="2" name="Title 1">
            <a:extLst>
              <a:ext uri="{FF2B5EF4-FFF2-40B4-BE49-F238E27FC236}">
                <a16:creationId xmlns:a16="http://schemas.microsoft.com/office/drawing/2014/main" id="{D5FCFA94-6B37-49F1-850E-3358476DEEA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1D20CB62-9910-41B7-AE83-DF549EE6D6E4}"/>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15709774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9" name="Text Placeholder 14">
            <a:extLst>
              <a:ext uri="{FF2B5EF4-FFF2-40B4-BE49-F238E27FC236}">
                <a16:creationId xmlns:a16="http://schemas.microsoft.com/office/drawing/2014/main" id="{204A8E30-F23D-42B8-A4DA-D1BBA6FD940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1" name="Text Placeholder 14">
            <a:extLst>
              <a:ext uri="{FF2B5EF4-FFF2-40B4-BE49-F238E27FC236}">
                <a16:creationId xmlns:a16="http://schemas.microsoft.com/office/drawing/2014/main" id="{2465709A-5A40-4FAB-8DB6-A62697FBB41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E59732-053F-4710-A1A5-3FB81948AE5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3C15143D-07D7-4953-9034-85742E3783E2}"/>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A7341B4C-7F27-49E4-ABF9-B6FED1C3E54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bullets">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2047CBD-D301-4AE3-8F98-0EA15F78F2E6}"/>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83C15858-F7D2-448E-AC37-B9D644F6BD09}"/>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53B689D7-D8FA-4F51-9AA0-F53B86123D83}"/>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08C8B9-19E9-48BB-B9CB-00227891D9C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9" name="Content Placeholder 4">
            <a:extLst>
              <a:ext uri="{FF2B5EF4-FFF2-40B4-BE49-F238E27FC236}">
                <a16:creationId xmlns:a16="http://schemas.microsoft.com/office/drawing/2014/main" id="{DDC31D03-1592-4FFD-A8B8-E8D0941E316B}"/>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header,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90428"/>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500" b="1" dirty="0" smtClean="0">
                <a:solidFill>
                  <a:schemeClr val="tx1"/>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7" name="Text Placeholder 4"/>
          <p:cNvSpPr>
            <a:spLocks noGrp="1"/>
          </p:cNvSpPr>
          <p:nvPr>
            <p:ph type="body" sz="quarter" idx="10"/>
          </p:nvPr>
        </p:nvSpPr>
        <p:spPr>
          <a:xfrm>
            <a:off x="609600" y="868681"/>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92ACA0BD-B0B0-4B3D-A82B-962E37E0180E}"/>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7AF03CF5-4739-4CC7-AEE2-0B9F7454F43F}"/>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017F2A2F-0AA0-4515-934D-5D4BC9381F8D}"/>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A0E1354D-3E5E-4E4A-9CA0-60C3AEE5C72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1520DDBA-6507-43D9-B5D6-89F38C956D57}"/>
              </a:ext>
            </a:extLst>
          </p:cNvPr>
          <p:cNvSpPr>
            <a:spLocks noGrp="1"/>
          </p:cNvSpPr>
          <p:nvPr>
            <p:ph sz="quarter" idx="22"/>
          </p:nvPr>
        </p:nvSpPr>
        <p:spPr>
          <a:xfrm>
            <a:off x="609600" y="2266122"/>
            <a:ext cx="10972800" cy="36532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209684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7" name="Picture 6" descr="A picture containing text, tableware, dishware, plate&#10;&#10;Description automatically generated">
            <a:extLst>
              <a:ext uri="{FF2B5EF4-FFF2-40B4-BE49-F238E27FC236}">
                <a16:creationId xmlns:a16="http://schemas.microsoft.com/office/drawing/2014/main" id="{23FC8C44-C961-1B44-88F9-FE82F4CE41DA}"/>
              </a:ext>
            </a:extLst>
          </p:cNvPr>
          <p:cNvPicPr>
            <a:picLocks noChangeAspect="1"/>
          </p:cNvPicPr>
          <p:nvPr userDrawn="1"/>
        </p:nvPicPr>
        <p:blipFill>
          <a:blip r:embed="rId3"/>
          <a:stretch>
            <a:fillRect/>
          </a:stretch>
        </p:blipFill>
        <p:spPr>
          <a:xfrm>
            <a:off x="609600" y="457199"/>
            <a:ext cx="2521141" cy="724829"/>
          </a:xfrm>
          <a:prstGeom prst="rect">
            <a:avLst/>
          </a:prstGeom>
        </p:spPr>
      </p:pic>
    </p:spTree>
    <p:custDataLst>
      <p:tags r:id="rId1"/>
    </p:custDataLst>
    <p:extLst>
      <p:ext uri="{BB962C8B-B14F-4D97-AF65-F5344CB8AC3E}">
        <p14:creationId xmlns:p14="http://schemas.microsoft.com/office/powerpoint/2010/main" val="380637403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 chart info">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13178"/>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chemeClr val="tx2"/>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0" name="Text Placeholder 14">
            <a:extLst>
              <a:ext uri="{FF2B5EF4-FFF2-40B4-BE49-F238E27FC236}">
                <a16:creationId xmlns:a16="http://schemas.microsoft.com/office/drawing/2014/main" id="{0D44E905-D953-44B5-95C2-B51A3DED58C7}"/>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1" name="Text Placeholder 14">
            <a:extLst>
              <a:ext uri="{FF2B5EF4-FFF2-40B4-BE49-F238E27FC236}">
                <a16:creationId xmlns:a16="http://schemas.microsoft.com/office/drawing/2014/main" id="{450D3E58-915E-457E-AED4-0288379A0A64}"/>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8BD55E13-02BE-4E33-B183-388B58486F62}"/>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43B9B263-0D8F-40A0-A832-EF1BE0984DB2}"/>
              </a:ext>
            </a:extLst>
          </p:cNvPr>
          <p:cNvSpPr>
            <a:spLocks noGrp="1"/>
          </p:cNvSpPr>
          <p:nvPr>
            <p:ph type="sldNum" sz="quarter" idx="21"/>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title, bullets">
    <p:spTree>
      <p:nvGrpSpPr>
        <p:cNvPr id="1" name=""/>
        <p:cNvGrpSpPr/>
        <p:nvPr/>
      </p:nvGrpSpPr>
      <p:grpSpPr>
        <a:xfrm>
          <a:off x="0" y="0"/>
          <a:ext cx="0" cy="0"/>
          <a:chOff x="0" y="0"/>
          <a:chExt cx="0" cy="0"/>
        </a:xfrm>
      </p:grpSpPr>
      <p:sp>
        <p:nvSpPr>
          <p:cNvPr id="9" name="Text Placeholder 14">
            <a:extLst>
              <a:ext uri="{FF2B5EF4-FFF2-40B4-BE49-F238E27FC236}">
                <a16:creationId xmlns:a16="http://schemas.microsoft.com/office/drawing/2014/main" id="{0625BE61-50D8-43AF-8D14-0DB45BF446A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0" name="Text Placeholder 14">
            <a:extLst>
              <a:ext uri="{FF2B5EF4-FFF2-40B4-BE49-F238E27FC236}">
                <a16:creationId xmlns:a16="http://schemas.microsoft.com/office/drawing/2014/main" id="{C504591F-D3FF-43BE-BDD3-44D31344A53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73FD6D03-C1C3-4357-B38C-ACA608B3723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11E908F-6C9E-4AA3-9F59-8ED5F603DA5F}"/>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8" name="Content Placeholder 4">
            <a:extLst>
              <a:ext uri="{FF2B5EF4-FFF2-40B4-BE49-F238E27FC236}">
                <a16:creationId xmlns:a16="http://schemas.microsoft.com/office/drawing/2014/main" id="{38527A99-8CC5-4235-BC4F-5ABE0627F224}"/>
              </a:ext>
            </a:extLst>
          </p:cNvPr>
          <p:cNvSpPr>
            <a:spLocks noGrp="1"/>
          </p:cNvSpPr>
          <p:nvPr>
            <p:ph sz="quarter" idx="22"/>
          </p:nvPr>
        </p:nvSpPr>
        <p:spPr>
          <a:xfrm>
            <a:off x="609600" y="1713180"/>
            <a:ext cx="1097280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 LEF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A35A36AF-A0BE-4FF5-9657-877C1CB65431}"/>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0B79D711-EF61-4011-9FA6-6FDB01FB165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C4A52491-CA22-4328-97AB-8EE9D2FAF2E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B3778AE-4C3E-40AD-9573-E0858D431205}"/>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1" name="Content Placeholder 4">
            <a:extLst>
              <a:ext uri="{FF2B5EF4-FFF2-40B4-BE49-F238E27FC236}">
                <a16:creationId xmlns:a16="http://schemas.microsoft.com/office/drawing/2014/main" id="{FD50DC96-D21B-4D16-93D7-9A8D148BBEC4}"/>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694F8BE6-6407-4DDB-837A-578478BA1FEF}"/>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6F9BD39F-1674-4BF0-8749-712E731C6239}"/>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2A105EBD-351D-4505-98DB-920A7CDF3028}"/>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2FCE3E10-278E-41E3-B8A0-C73ADA2C272E}"/>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1A62B7-E758-4594-B5E7-6F001A3CB102}"/>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4323909A-81C3-4277-9039-921D923903B8}"/>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DAAF54C2-8FC0-4DD0-9AA2-8C9B0214D6D5}"/>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ub, RIGH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Text Placeholder 14">
            <a:extLst>
              <a:ext uri="{FF2B5EF4-FFF2-40B4-BE49-F238E27FC236}">
                <a16:creationId xmlns:a16="http://schemas.microsoft.com/office/drawing/2014/main" id="{79EA6ED1-A2B2-43FF-B4A8-651685E8F2F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2" name="Text Placeholder 14">
            <a:extLst>
              <a:ext uri="{FF2B5EF4-FFF2-40B4-BE49-F238E27FC236}">
                <a16:creationId xmlns:a16="http://schemas.microsoft.com/office/drawing/2014/main" id="{4ABC5773-4523-4921-89C9-CC89919286AD}"/>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1B6C8F46-B352-4510-97D0-BE486D8D816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69F6AB7-D22C-40D5-BF0E-EE8000C5BF48}"/>
              </a:ext>
            </a:extLst>
          </p:cNvPr>
          <p:cNvSpPr>
            <a:spLocks noGrp="1"/>
          </p:cNvSpPr>
          <p:nvPr>
            <p:ph type="sldNum" sz="quarter" idx="27"/>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ACFC7D71-9B07-42C1-9728-35E0E94E8FC1}"/>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B6203159-F37F-48BC-BD51-5BFE655249E7}"/>
              </a:ext>
            </a:extLst>
          </p:cNvPr>
          <p:cNvSpPr>
            <a:spLocks noGrp="1"/>
          </p:cNvSpPr>
          <p:nvPr>
            <p:ph sz="quarter" idx="26"/>
          </p:nvPr>
        </p:nvSpPr>
        <p:spPr>
          <a:xfrm>
            <a:off x="4338918"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640083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RIGHT HALF bullets">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4" name="Text Placeholder 14">
            <a:extLst>
              <a:ext uri="{FF2B5EF4-FFF2-40B4-BE49-F238E27FC236}">
                <a16:creationId xmlns:a16="http://schemas.microsoft.com/office/drawing/2014/main" id="{FA5E5E89-9046-4B92-81F8-9FE18634F9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2DFA1F13-D00D-4129-B06E-EC06EA440B4B}"/>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355035C5-22EB-4249-A65B-DF6162518604}"/>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20868CF-4AEC-4320-B897-E2C930BE17E0}"/>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F7DBC7AF-8BED-44DE-9C7F-512660417EEF}"/>
              </a:ext>
            </a:extLst>
          </p:cNvPr>
          <p:cNvSpPr>
            <a:spLocks noGrp="1"/>
          </p:cNvSpPr>
          <p:nvPr>
            <p:ph sz="quarter" idx="22"/>
          </p:nvPr>
        </p:nvSpPr>
        <p:spPr>
          <a:xfrm>
            <a:off x="60960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4">
            <a:extLst>
              <a:ext uri="{FF2B5EF4-FFF2-40B4-BE49-F238E27FC236}">
                <a16:creationId xmlns:a16="http://schemas.microsoft.com/office/drawing/2014/main" id="{4AEBAA0A-9D44-4D9C-B711-B7FECFEEAAA0}"/>
              </a:ext>
            </a:extLst>
          </p:cNvPr>
          <p:cNvSpPr>
            <a:spLocks noGrp="1"/>
          </p:cNvSpPr>
          <p:nvPr>
            <p:ph sz="quarter" idx="23"/>
          </p:nvPr>
        </p:nvSpPr>
        <p:spPr>
          <a:xfrm>
            <a:off x="6187440" y="1713180"/>
            <a:ext cx="5394960"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 LEFT 2/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Text Placeholder 14">
            <a:extLst>
              <a:ext uri="{FF2B5EF4-FFF2-40B4-BE49-F238E27FC236}">
                <a16:creationId xmlns:a16="http://schemas.microsoft.com/office/drawing/2014/main" id="{51308F76-0F94-4162-90ED-49AB65EECFD2}"/>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3" name="Text Placeholder 14">
            <a:extLst>
              <a:ext uri="{FF2B5EF4-FFF2-40B4-BE49-F238E27FC236}">
                <a16:creationId xmlns:a16="http://schemas.microsoft.com/office/drawing/2014/main" id="{3EF6C625-7DFB-4BC9-8909-7AFEFE6B8D0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DDBE2662-2467-4E27-B0DA-15E2AAC8844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0803843-1005-4A82-8512-DCCA81735EFB}"/>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0" name="Content Placeholder 4">
            <a:extLst>
              <a:ext uri="{FF2B5EF4-FFF2-40B4-BE49-F238E27FC236}">
                <a16:creationId xmlns:a16="http://schemas.microsoft.com/office/drawing/2014/main" id="{59F098F2-E403-43AF-85C3-42BF610FEBB8}"/>
              </a:ext>
            </a:extLst>
          </p:cNvPr>
          <p:cNvSpPr>
            <a:spLocks noGrp="1"/>
          </p:cNvSpPr>
          <p:nvPr>
            <p:ph sz="quarter" idx="22"/>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5EE6BD3F-0350-4B57-82B2-CDCBC4658040}"/>
              </a:ext>
            </a:extLst>
          </p:cNvPr>
          <p:cNvSpPr>
            <a:spLocks noGrp="1"/>
          </p:cNvSpPr>
          <p:nvPr>
            <p:ph sz="quarter" idx="26"/>
          </p:nvPr>
        </p:nvSpPr>
        <p:spPr>
          <a:xfrm>
            <a:off x="609600" y="1713180"/>
            <a:ext cx="724348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ine title, bullets">
    <p:spTree>
      <p:nvGrpSpPr>
        <p:cNvPr id="1" name=""/>
        <p:cNvGrpSpPr/>
        <p:nvPr/>
      </p:nvGrpSpPr>
      <p:grpSpPr>
        <a:xfrm>
          <a:off x="0" y="0"/>
          <a:ext cx="0" cy="0"/>
          <a:chOff x="0" y="0"/>
          <a:chExt cx="0" cy="0"/>
        </a:xfrm>
      </p:grpSpPr>
      <p:sp>
        <p:nvSpPr>
          <p:cNvPr id="19" name="Text Placeholder 14">
            <a:extLst>
              <a:ext uri="{FF2B5EF4-FFF2-40B4-BE49-F238E27FC236}">
                <a16:creationId xmlns:a16="http://schemas.microsoft.com/office/drawing/2014/main" id="{39D5B29B-D593-414D-9905-2654EE1F88A5}"/>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0" name="Text Placeholder 14">
            <a:extLst>
              <a:ext uri="{FF2B5EF4-FFF2-40B4-BE49-F238E27FC236}">
                <a16:creationId xmlns:a16="http://schemas.microsoft.com/office/drawing/2014/main" id="{508706A0-D22F-4B03-AD09-292FF112655A}"/>
              </a:ext>
            </a:extLst>
          </p:cNvPr>
          <p:cNvSpPr>
            <a:spLocks noGrp="1"/>
          </p:cNvSpPr>
          <p:nvPr>
            <p:ph type="body" sz="quarter" idx="32"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1" name="Text Placeholder 3">
            <a:extLst>
              <a:ext uri="{FF2B5EF4-FFF2-40B4-BE49-F238E27FC236}">
                <a16:creationId xmlns:a16="http://schemas.microsoft.com/office/drawing/2014/main" id="{5F3EB15A-5BC3-4367-BB21-CCA11C753628}"/>
              </a:ext>
            </a:extLst>
          </p:cNvPr>
          <p:cNvSpPr>
            <a:spLocks noGrp="1"/>
          </p:cNvSpPr>
          <p:nvPr>
            <p:ph type="body" sz="quarter" idx="22"/>
          </p:nvPr>
        </p:nvSpPr>
        <p:spPr>
          <a:xfrm>
            <a:off x="603250" y="1406632"/>
            <a:ext cx="5143500" cy="371157"/>
          </a:xfrm>
        </p:spPr>
        <p:txBody>
          <a:bodyPr/>
          <a:lstStyle>
            <a:lvl1pPr marL="0" indent="0">
              <a:buNone/>
              <a:defRPr sz="2000" b="1">
                <a:solidFill>
                  <a:schemeClr val="tx2"/>
                </a:solidFill>
              </a:defRPr>
            </a:lvl1pPr>
          </a:lstStyle>
          <a:p>
            <a:pPr lvl="0"/>
            <a:r>
              <a:rPr lang="en-US"/>
              <a:t>Click to edit</a:t>
            </a:r>
          </a:p>
        </p:txBody>
      </p:sp>
      <p:sp>
        <p:nvSpPr>
          <p:cNvPr id="22" name="Text Placeholder 3">
            <a:extLst>
              <a:ext uri="{FF2B5EF4-FFF2-40B4-BE49-F238E27FC236}">
                <a16:creationId xmlns:a16="http://schemas.microsoft.com/office/drawing/2014/main" id="{BD7D64E5-E39C-492B-9373-C950F64EBD4C}"/>
              </a:ext>
            </a:extLst>
          </p:cNvPr>
          <p:cNvSpPr>
            <a:spLocks noGrp="1"/>
          </p:cNvSpPr>
          <p:nvPr>
            <p:ph type="body" sz="quarter" idx="23"/>
          </p:nvPr>
        </p:nvSpPr>
        <p:spPr>
          <a:xfrm>
            <a:off x="6443186" y="1406633"/>
            <a:ext cx="5143500" cy="361745"/>
          </a:xfrm>
        </p:spPr>
        <p:txBody>
          <a:bodyPr/>
          <a:lstStyle>
            <a:lvl1pPr marL="0" indent="0">
              <a:buNone/>
              <a:defRPr sz="2000" b="1">
                <a:solidFill>
                  <a:schemeClr val="tx2"/>
                </a:solidFill>
              </a:defRPr>
            </a:lvl1pPr>
          </a:lstStyle>
          <a:p>
            <a:pPr lvl="0"/>
            <a:r>
              <a:rPr lang="en-US"/>
              <a:t>Click to edit</a:t>
            </a:r>
          </a:p>
        </p:txBody>
      </p:sp>
      <p:sp>
        <p:nvSpPr>
          <p:cNvPr id="23" name="Text Placeholder 3">
            <a:extLst>
              <a:ext uri="{FF2B5EF4-FFF2-40B4-BE49-F238E27FC236}">
                <a16:creationId xmlns:a16="http://schemas.microsoft.com/office/drawing/2014/main" id="{426E0646-0EC1-4A19-8A27-410C2E589238}"/>
              </a:ext>
            </a:extLst>
          </p:cNvPr>
          <p:cNvSpPr>
            <a:spLocks noGrp="1"/>
          </p:cNvSpPr>
          <p:nvPr>
            <p:ph type="body" sz="quarter" idx="24"/>
          </p:nvPr>
        </p:nvSpPr>
        <p:spPr>
          <a:xfrm>
            <a:off x="603251" y="1826717"/>
            <a:ext cx="5143500" cy="556457"/>
          </a:xfrm>
        </p:spPr>
        <p:txBody>
          <a:bodyPr/>
          <a:lstStyle>
            <a:lvl1pPr marL="0" indent="0">
              <a:buNone/>
              <a:defRPr sz="1500" b="0">
                <a:solidFill>
                  <a:schemeClr val="tx2"/>
                </a:solidFill>
              </a:defRPr>
            </a:lvl1pPr>
          </a:lstStyle>
          <a:p>
            <a:pPr lvl="0"/>
            <a:r>
              <a:rPr lang="en-US"/>
              <a:t>Click to edit</a:t>
            </a:r>
          </a:p>
        </p:txBody>
      </p:sp>
      <p:sp>
        <p:nvSpPr>
          <p:cNvPr id="24" name="Text Placeholder 3">
            <a:extLst>
              <a:ext uri="{FF2B5EF4-FFF2-40B4-BE49-F238E27FC236}">
                <a16:creationId xmlns:a16="http://schemas.microsoft.com/office/drawing/2014/main" id="{F995C9AD-54B7-4111-ABEA-B510643D6D01}"/>
              </a:ext>
            </a:extLst>
          </p:cNvPr>
          <p:cNvSpPr>
            <a:spLocks noGrp="1"/>
          </p:cNvSpPr>
          <p:nvPr>
            <p:ph type="body" sz="quarter" idx="25"/>
          </p:nvPr>
        </p:nvSpPr>
        <p:spPr>
          <a:xfrm>
            <a:off x="6443186" y="1826717"/>
            <a:ext cx="5143500" cy="556457"/>
          </a:xfrm>
        </p:spPr>
        <p:txBody>
          <a:bodyPr/>
          <a:lstStyle>
            <a:lvl1pPr marL="0" indent="0">
              <a:buNone/>
              <a:defRPr sz="1500" b="0">
                <a:solidFill>
                  <a:schemeClr val="tx2"/>
                </a:solidFill>
              </a:defRPr>
            </a:lvl1pPr>
          </a:lstStyle>
          <a:p>
            <a:pPr lvl="0"/>
            <a:r>
              <a:rPr lang="en-US"/>
              <a:t>Click to edit</a:t>
            </a:r>
          </a:p>
        </p:txBody>
      </p:sp>
      <p:sp>
        <p:nvSpPr>
          <p:cNvPr id="25" name="Text Placeholder 3">
            <a:extLst>
              <a:ext uri="{FF2B5EF4-FFF2-40B4-BE49-F238E27FC236}">
                <a16:creationId xmlns:a16="http://schemas.microsoft.com/office/drawing/2014/main" id="{FB356183-1EB8-4EF2-B0BB-F990BD15DF7D}"/>
              </a:ext>
            </a:extLst>
          </p:cNvPr>
          <p:cNvSpPr>
            <a:spLocks noGrp="1"/>
          </p:cNvSpPr>
          <p:nvPr>
            <p:ph type="body" sz="quarter" idx="26"/>
          </p:nvPr>
        </p:nvSpPr>
        <p:spPr>
          <a:xfrm>
            <a:off x="6443186" y="3110085"/>
            <a:ext cx="5143500" cy="556457"/>
          </a:xfrm>
        </p:spPr>
        <p:txBody>
          <a:bodyPr/>
          <a:lstStyle>
            <a:lvl1pPr marL="0" indent="0">
              <a:buNone/>
              <a:defRPr sz="1500" b="0">
                <a:solidFill>
                  <a:schemeClr val="tx2"/>
                </a:solidFill>
              </a:defRPr>
            </a:lvl1pPr>
          </a:lstStyle>
          <a:p>
            <a:pPr lvl="0"/>
            <a:r>
              <a:rPr lang="en-US"/>
              <a:t>Click to edit</a:t>
            </a:r>
          </a:p>
        </p:txBody>
      </p:sp>
      <p:sp>
        <p:nvSpPr>
          <p:cNvPr id="26" name="Text Placeholder 3">
            <a:extLst>
              <a:ext uri="{FF2B5EF4-FFF2-40B4-BE49-F238E27FC236}">
                <a16:creationId xmlns:a16="http://schemas.microsoft.com/office/drawing/2014/main" id="{D20B8A66-6880-43D3-8122-B6ACEB66A0DE}"/>
              </a:ext>
            </a:extLst>
          </p:cNvPr>
          <p:cNvSpPr>
            <a:spLocks noGrp="1"/>
          </p:cNvSpPr>
          <p:nvPr>
            <p:ph type="body" sz="quarter" idx="27"/>
          </p:nvPr>
        </p:nvSpPr>
        <p:spPr>
          <a:xfrm>
            <a:off x="603251" y="3110085"/>
            <a:ext cx="5143500" cy="556457"/>
          </a:xfrm>
        </p:spPr>
        <p:txBody>
          <a:bodyPr/>
          <a:lstStyle>
            <a:lvl1pPr marL="0" indent="0">
              <a:buNone/>
              <a:defRPr sz="1500" b="0">
                <a:solidFill>
                  <a:schemeClr val="tx2"/>
                </a:solidFill>
              </a:defRPr>
            </a:lvl1pPr>
          </a:lstStyle>
          <a:p>
            <a:pPr lvl="0"/>
            <a:r>
              <a:rPr lang="en-US"/>
              <a:t>Click to edit</a:t>
            </a:r>
          </a:p>
        </p:txBody>
      </p:sp>
      <p:sp>
        <p:nvSpPr>
          <p:cNvPr id="27" name="Text Placeholder 3">
            <a:extLst>
              <a:ext uri="{FF2B5EF4-FFF2-40B4-BE49-F238E27FC236}">
                <a16:creationId xmlns:a16="http://schemas.microsoft.com/office/drawing/2014/main" id="{EBA18470-B9C2-464B-B53B-54F7DDBB8A09}"/>
              </a:ext>
            </a:extLst>
          </p:cNvPr>
          <p:cNvSpPr>
            <a:spLocks noGrp="1"/>
          </p:cNvSpPr>
          <p:nvPr>
            <p:ph type="body" sz="quarter" idx="28"/>
          </p:nvPr>
        </p:nvSpPr>
        <p:spPr>
          <a:xfrm>
            <a:off x="603250" y="2589737"/>
            <a:ext cx="5143500" cy="519636"/>
          </a:xfrm>
        </p:spPr>
        <p:txBody>
          <a:bodyPr/>
          <a:lstStyle>
            <a:lvl1pPr marL="0" indent="0">
              <a:buNone/>
              <a:defRPr sz="3000" b="1">
                <a:solidFill>
                  <a:schemeClr val="accent1"/>
                </a:solidFill>
              </a:defRPr>
            </a:lvl1pPr>
          </a:lstStyle>
          <a:p>
            <a:pPr lvl="0"/>
            <a:r>
              <a:rPr lang="en-US"/>
              <a:t>Click to edit</a:t>
            </a:r>
          </a:p>
        </p:txBody>
      </p:sp>
      <p:sp>
        <p:nvSpPr>
          <p:cNvPr id="28" name="Text Placeholder 3">
            <a:extLst>
              <a:ext uri="{FF2B5EF4-FFF2-40B4-BE49-F238E27FC236}">
                <a16:creationId xmlns:a16="http://schemas.microsoft.com/office/drawing/2014/main" id="{D8B1B4F8-FD1B-44C6-AD8B-3D1338524700}"/>
              </a:ext>
            </a:extLst>
          </p:cNvPr>
          <p:cNvSpPr>
            <a:spLocks noGrp="1"/>
          </p:cNvSpPr>
          <p:nvPr>
            <p:ph type="body" sz="quarter" idx="29"/>
          </p:nvPr>
        </p:nvSpPr>
        <p:spPr>
          <a:xfrm>
            <a:off x="6445250" y="2589737"/>
            <a:ext cx="5143500" cy="519636"/>
          </a:xfrm>
        </p:spPr>
        <p:txBody>
          <a:bodyPr/>
          <a:lstStyle>
            <a:lvl1pPr marL="0" indent="0">
              <a:buNone/>
              <a:defRPr sz="3000" b="1">
                <a:solidFill>
                  <a:schemeClr val="accent2"/>
                </a:solidFill>
              </a:defRPr>
            </a:lvl1pPr>
          </a:lstStyle>
          <a:p>
            <a:pPr lvl="0"/>
            <a:r>
              <a:rPr lang="en-US"/>
              <a:t>Click to edit</a:t>
            </a:r>
          </a:p>
        </p:txBody>
      </p:sp>
      <p:sp>
        <p:nvSpPr>
          <p:cNvPr id="29" name="Text Placeholder 3">
            <a:extLst>
              <a:ext uri="{FF2B5EF4-FFF2-40B4-BE49-F238E27FC236}">
                <a16:creationId xmlns:a16="http://schemas.microsoft.com/office/drawing/2014/main" id="{667E46BF-FF09-469A-BC1B-948A6FDBEA9E}"/>
              </a:ext>
            </a:extLst>
          </p:cNvPr>
          <p:cNvSpPr>
            <a:spLocks noGrp="1"/>
          </p:cNvSpPr>
          <p:nvPr>
            <p:ph type="body" sz="quarter" idx="30"/>
          </p:nvPr>
        </p:nvSpPr>
        <p:spPr>
          <a:xfrm>
            <a:off x="3717503" y="3956568"/>
            <a:ext cx="2137868" cy="398488"/>
          </a:xfrm>
        </p:spPr>
        <p:txBody>
          <a:bodyPr/>
          <a:lstStyle>
            <a:lvl1pPr marL="0" indent="0">
              <a:buNone/>
              <a:defRPr sz="2000" b="1">
                <a:solidFill>
                  <a:schemeClr val="tx2"/>
                </a:solidFill>
              </a:defRPr>
            </a:lvl1pPr>
          </a:lstStyle>
          <a:p>
            <a:pPr lvl="0"/>
            <a:r>
              <a:rPr lang="en-US"/>
              <a:t>Click to edit</a:t>
            </a:r>
          </a:p>
        </p:txBody>
      </p:sp>
      <p:sp>
        <p:nvSpPr>
          <p:cNvPr id="30" name="Text Placeholder 3">
            <a:extLst>
              <a:ext uri="{FF2B5EF4-FFF2-40B4-BE49-F238E27FC236}">
                <a16:creationId xmlns:a16="http://schemas.microsoft.com/office/drawing/2014/main" id="{0EF7A047-DC61-43FF-8686-C213B567E476}"/>
              </a:ext>
            </a:extLst>
          </p:cNvPr>
          <p:cNvSpPr>
            <a:spLocks noGrp="1"/>
          </p:cNvSpPr>
          <p:nvPr>
            <p:ph type="body" sz="quarter" idx="31"/>
          </p:nvPr>
        </p:nvSpPr>
        <p:spPr>
          <a:xfrm>
            <a:off x="9465434" y="3956568"/>
            <a:ext cx="2116967" cy="398488"/>
          </a:xfrm>
        </p:spPr>
        <p:txBody>
          <a:bodyPr/>
          <a:lstStyle>
            <a:lvl1pPr marL="0" indent="0">
              <a:buNone/>
              <a:defRPr sz="2000" b="1">
                <a:solidFill>
                  <a:schemeClr val="tx2"/>
                </a:solidFill>
              </a:defRPr>
            </a:lvl1pPr>
          </a:lstStyle>
          <a:p>
            <a:pPr lvl="0"/>
            <a:r>
              <a:rPr lang="en-US"/>
              <a:t>Click to edit</a:t>
            </a:r>
          </a:p>
        </p:txBody>
      </p:sp>
      <p:sp>
        <p:nvSpPr>
          <p:cNvPr id="31" name="Text Placeholder 3">
            <a:extLst>
              <a:ext uri="{FF2B5EF4-FFF2-40B4-BE49-F238E27FC236}">
                <a16:creationId xmlns:a16="http://schemas.microsoft.com/office/drawing/2014/main" id="{2269DF5D-3FA3-4059-973F-3FE193DE0E4C}"/>
              </a:ext>
            </a:extLst>
          </p:cNvPr>
          <p:cNvSpPr>
            <a:spLocks noGrp="1"/>
          </p:cNvSpPr>
          <p:nvPr>
            <p:ph type="body" sz="quarter" idx="33"/>
          </p:nvPr>
        </p:nvSpPr>
        <p:spPr>
          <a:xfrm>
            <a:off x="9465435" y="4482056"/>
            <a:ext cx="2116966"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2" name="Text Placeholder 3">
            <a:extLst>
              <a:ext uri="{FF2B5EF4-FFF2-40B4-BE49-F238E27FC236}">
                <a16:creationId xmlns:a16="http://schemas.microsoft.com/office/drawing/2014/main" id="{F35EC680-5173-4D51-9F43-B5ABF0130B9E}"/>
              </a:ext>
            </a:extLst>
          </p:cNvPr>
          <p:cNvSpPr>
            <a:spLocks noGrp="1"/>
          </p:cNvSpPr>
          <p:nvPr>
            <p:ph type="body" sz="quarter" idx="34"/>
          </p:nvPr>
        </p:nvSpPr>
        <p:spPr>
          <a:xfrm>
            <a:off x="3717503" y="4482056"/>
            <a:ext cx="2137867" cy="1168195"/>
          </a:xfrm>
        </p:spPr>
        <p:txBody>
          <a:bodyPr/>
          <a:lstStyle>
            <a:lvl1pPr marL="198112" indent="-198112">
              <a:spcBef>
                <a:spcPts val="800"/>
              </a:spcBef>
              <a:buFont typeface="Arial" panose="020B0604020202020204" pitchFamily="34" charset="0"/>
              <a:buChar char="•"/>
              <a:defRPr sz="1500" b="0">
                <a:solidFill>
                  <a:schemeClr val="tx2"/>
                </a:solidFill>
              </a:defRPr>
            </a:lvl1pPr>
          </a:lstStyle>
          <a:p>
            <a:pPr lvl="0"/>
            <a:r>
              <a:rPr lang="en-US"/>
              <a:t>Click to edit</a:t>
            </a:r>
          </a:p>
        </p:txBody>
      </p:sp>
      <p:sp>
        <p:nvSpPr>
          <p:cNvPr id="33" name="Text Placeholder 3">
            <a:extLst>
              <a:ext uri="{FF2B5EF4-FFF2-40B4-BE49-F238E27FC236}">
                <a16:creationId xmlns:a16="http://schemas.microsoft.com/office/drawing/2014/main" id="{EDAFBC1F-1BD0-47A1-A67C-290314D3F665}"/>
              </a:ext>
            </a:extLst>
          </p:cNvPr>
          <p:cNvSpPr>
            <a:spLocks noGrp="1"/>
          </p:cNvSpPr>
          <p:nvPr>
            <p:ph type="body" sz="quarter" idx="35"/>
          </p:nvPr>
        </p:nvSpPr>
        <p:spPr>
          <a:xfrm>
            <a:off x="7829943" y="4482056"/>
            <a:ext cx="1438975"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4" name="Text Placeholder 3">
            <a:extLst>
              <a:ext uri="{FF2B5EF4-FFF2-40B4-BE49-F238E27FC236}">
                <a16:creationId xmlns:a16="http://schemas.microsoft.com/office/drawing/2014/main" id="{FE857EBA-E4D8-4A75-B09D-1678C7F7EB32}"/>
              </a:ext>
            </a:extLst>
          </p:cNvPr>
          <p:cNvSpPr>
            <a:spLocks noGrp="1"/>
          </p:cNvSpPr>
          <p:nvPr>
            <p:ph type="body" sz="quarter" idx="36" hasCustomPrompt="1"/>
          </p:nvPr>
        </p:nvSpPr>
        <p:spPr>
          <a:xfrm>
            <a:off x="7829945" y="3898709"/>
            <a:ext cx="1438974" cy="519636"/>
          </a:xfrm>
        </p:spPr>
        <p:txBody>
          <a:bodyPr/>
          <a:lstStyle>
            <a:lvl1pPr marL="0" indent="0">
              <a:buNone/>
              <a:defRPr sz="3667" b="1">
                <a:solidFill>
                  <a:schemeClr val="accent2"/>
                </a:solidFill>
              </a:defRPr>
            </a:lvl1pPr>
          </a:lstStyle>
          <a:p>
            <a:pPr lvl="0"/>
            <a:r>
              <a:rPr lang="en-US"/>
              <a:t>edit</a:t>
            </a:r>
          </a:p>
        </p:txBody>
      </p:sp>
      <p:sp>
        <p:nvSpPr>
          <p:cNvPr id="35" name="Text Placeholder 3">
            <a:extLst>
              <a:ext uri="{FF2B5EF4-FFF2-40B4-BE49-F238E27FC236}">
                <a16:creationId xmlns:a16="http://schemas.microsoft.com/office/drawing/2014/main" id="{3A708712-0D12-46A2-AA01-0ACC7D633301}"/>
              </a:ext>
            </a:extLst>
          </p:cNvPr>
          <p:cNvSpPr>
            <a:spLocks noGrp="1"/>
          </p:cNvSpPr>
          <p:nvPr>
            <p:ph type="body" sz="quarter" idx="37"/>
          </p:nvPr>
        </p:nvSpPr>
        <p:spPr>
          <a:xfrm>
            <a:off x="2133681" y="4482056"/>
            <a:ext cx="1412289" cy="1168195"/>
          </a:xfrm>
        </p:spPr>
        <p:txBody>
          <a:bodyPr/>
          <a:lstStyle>
            <a:lvl1pPr marL="0" indent="0">
              <a:buFont typeface="Arial" panose="020B0604020202020204" pitchFamily="34" charset="0"/>
              <a:buNone/>
              <a:defRPr sz="1500" b="0">
                <a:solidFill>
                  <a:schemeClr val="tx2"/>
                </a:solidFill>
              </a:defRPr>
            </a:lvl1pPr>
          </a:lstStyle>
          <a:p>
            <a:pPr lvl="0"/>
            <a:r>
              <a:rPr lang="en-US"/>
              <a:t>Click to edit</a:t>
            </a:r>
          </a:p>
        </p:txBody>
      </p:sp>
      <p:sp>
        <p:nvSpPr>
          <p:cNvPr id="36" name="Text Placeholder 3">
            <a:extLst>
              <a:ext uri="{FF2B5EF4-FFF2-40B4-BE49-F238E27FC236}">
                <a16:creationId xmlns:a16="http://schemas.microsoft.com/office/drawing/2014/main" id="{63C77796-ADDC-42C7-9A84-710C309664B3}"/>
              </a:ext>
            </a:extLst>
          </p:cNvPr>
          <p:cNvSpPr>
            <a:spLocks noGrp="1"/>
          </p:cNvSpPr>
          <p:nvPr>
            <p:ph type="body" sz="quarter" idx="38" hasCustomPrompt="1"/>
          </p:nvPr>
        </p:nvSpPr>
        <p:spPr>
          <a:xfrm>
            <a:off x="2133683" y="3898709"/>
            <a:ext cx="1412288" cy="519636"/>
          </a:xfrm>
        </p:spPr>
        <p:txBody>
          <a:bodyPr/>
          <a:lstStyle>
            <a:lvl1pPr marL="0" indent="0">
              <a:buNone/>
              <a:defRPr sz="3667" b="1">
                <a:solidFill>
                  <a:schemeClr val="accent1"/>
                </a:solidFill>
              </a:defRPr>
            </a:lvl1pPr>
          </a:lstStyle>
          <a:p>
            <a:pPr lvl="0"/>
            <a:r>
              <a:rPr lang="en-US"/>
              <a:t>edit</a:t>
            </a:r>
          </a:p>
        </p:txBody>
      </p:sp>
      <p:sp>
        <p:nvSpPr>
          <p:cNvPr id="5" name="Title 4">
            <a:extLst>
              <a:ext uri="{FF2B5EF4-FFF2-40B4-BE49-F238E27FC236}">
                <a16:creationId xmlns:a16="http://schemas.microsoft.com/office/drawing/2014/main" id="{2418D3A5-77FA-4FE7-AF20-8ED6E498634E}"/>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17DCF1C3-A10F-4592-BC63-5F5FCD2A7480}"/>
              </a:ext>
            </a:extLst>
          </p:cNvPr>
          <p:cNvSpPr>
            <a:spLocks noGrp="1"/>
          </p:cNvSpPr>
          <p:nvPr>
            <p:ph type="sldNum" sz="quarter" idx="39"/>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4224065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lumns 1x3">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3" name="Text Placeholder 14">
            <a:extLst>
              <a:ext uri="{FF2B5EF4-FFF2-40B4-BE49-F238E27FC236}">
                <a16:creationId xmlns:a16="http://schemas.microsoft.com/office/drawing/2014/main" id="{84BE6475-7D45-4EB4-9A82-F07E160458CD}"/>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4" name="Text Placeholder 14">
            <a:extLst>
              <a:ext uri="{FF2B5EF4-FFF2-40B4-BE49-F238E27FC236}">
                <a16:creationId xmlns:a16="http://schemas.microsoft.com/office/drawing/2014/main" id="{D5836718-9BE9-4DF7-BFF0-67B38F0C2FCC}"/>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F2FB29F8-F766-4EEA-AF0A-8D7125B1D46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7BDBF51-BDD9-47D4-9794-DE9814A353B8}"/>
              </a:ext>
            </a:extLst>
          </p:cNvPr>
          <p:cNvSpPr>
            <a:spLocks noGrp="1"/>
          </p:cNvSpPr>
          <p:nvPr>
            <p:ph type="sldNum" sz="quarter" idx="21"/>
          </p:nvPr>
        </p:nvSpPr>
        <p:spPr/>
        <p:txBody>
          <a:bodyPr/>
          <a:lstStyle/>
          <a:p>
            <a:fld id="{AD816501-AAE5-214E-B100-00C3DC5F5E3F}" type="slidenum">
              <a:rPr lang="en-US" smtClean="0"/>
              <a:pPr/>
              <a:t>‹#›</a:t>
            </a:fld>
            <a:endParaRPr lang="en-US"/>
          </a:p>
        </p:txBody>
      </p:sp>
      <p:sp>
        <p:nvSpPr>
          <p:cNvPr id="12" name="Content Placeholder 4">
            <a:extLst>
              <a:ext uri="{FF2B5EF4-FFF2-40B4-BE49-F238E27FC236}">
                <a16:creationId xmlns:a16="http://schemas.microsoft.com/office/drawing/2014/main" id="{A5E8EF69-874A-4E0D-AD1E-091E247D8856}"/>
              </a:ext>
            </a:extLst>
          </p:cNvPr>
          <p:cNvSpPr>
            <a:spLocks noGrp="1"/>
          </p:cNvSpPr>
          <p:nvPr>
            <p:ph sz="quarter" idx="22"/>
          </p:nvPr>
        </p:nvSpPr>
        <p:spPr>
          <a:xfrm>
            <a:off x="609599"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147EF838-90C8-498B-BDB5-00F7E3918ACF}"/>
              </a:ext>
            </a:extLst>
          </p:cNvPr>
          <p:cNvSpPr>
            <a:spLocks noGrp="1"/>
          </p:cNvSpPr>
          <p:nvPr>
            <p:ph sz="quarter" idx="26"/>
          </p:nvPr>
        </p:nvSpPr>
        <p:spPr>
          <a:xfrm>
            <a:off x="4344924"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1BDA823C-A7CA-4268-A35C-1C4D5D386E20}"/>
              </a:ext>
            </a:extLst>
          </p:cNvPr>
          <p:cNvSpPr>
            <a:spLocks noGrp="1"/>
          </p:cNvSpPr>
          <p:nvPr>
            <p:ph sz="quarter" idx="27"/>
          </p:nvPr>
        </p:nvSpPr>
        <p:spPr>
          <a:xfrm>
            <a:off x="8080248" y="1713180"/>
            <a:ext cx="3502152" cy="4206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ub, columns 1x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2BFE4F-52EC-EA4C-8174-6D0AB121C043}"/>
              </a:ext>
            </a:extLst>
          </p:cNvPr>
          <p:cNvSpPr/>
          <p:nvPr userDrawn="1"/>
        </p:nvSpPr>
        <p:spPr bwMode="auto">
          <a:xfrm>
            <a:off x="57765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2129C99D-1F64-7E4F-B8C3-B8B45961F027}"/>
              </a:ext>
            </a:extLst>
          </p:cNvPr>
          <p:cNvSpPr/>
          <p:nvPr userDrawn="1"/>
        </p:nvSpPr>
        <p:spPr bwMode="auto">
          <a:xfrm>
            <a:off x="4349566"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88B694DC-BD9A-A442-9ACD-4F245C97A9FC}"/>
              </a:ext>
            </a:extLst>
          </p:cNvPr>
          <p:cNvSpPr/>
          <p:nvPr userDrawn="1"/>
        </p:nvSpPr>
        <p:spPr bwMode="auto">
          <a:xfrm>
            <a:off x="8102409" y="1083013"/>
            <a:ext cx="3498295" cy="4832013"/>
          </a:xfrm>
          <a:prstGeom prst="rect">
            <a:avLst/>
          </a:prstGeom>
          <a:solidFill>
            <a:schemeClr val="bg2"/>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a:extLst>
              <a:ext uri="{FF2B5EF4-FFF2-40B4-BE49-F238E27FC236}">
                <a16:creationId xmlns:a16="http://schemas.microsoft.com/office/drawing/2014/main" id="{99CDC70B-08BA-B44B-8C3E-30BE82F98C48}"/>
              </a:ext>
            </a:extLst>
          </p:cNvPr>
          <p:cNvSpPr>
            <a:spLocks noGrp="1"/>
          </p:cNvSpPr>
          <p:nvPr>
            <p:ph type="body" sz="quarter" idx="22"/>
          </p:nvPr>
        </p:nvSpPr>
        <p:spPr>
          <a:xfrm>
            <a:off x="8308756" y="1276350"/>
            <a:ext cx="3075517" cy="508000"/>
          </a:xfrm>
        </p:spPr>
        <p:txBody>
          <a:bodyPr/>
          <a:lstStyle>
            <a:lvl1pPr marL="0" indent="0">
              <a:buNone/>
              <a:defRPr sz="2400" b="1">
                <a:solidFill>
                  <a:schemeClr val="tx2"/>
                </a:solidFill>
              </a:defRPr>
            </a:lvl1pPr>
          </a:lstStyle>
          <a:p>
            <a:pPr lvl="0"/>
            <a:endParaRPr lang="en-US"/>
          </a:p>
        </p:txBody>
      </p:sp>
      <p:sp>
        <p:nvSpPr>
          <p:cNvPr id="20" name="Text Placeholder 2">
            <a:extLst>
              <a:ext uri="{FF2B5EF4-FFF2-40B4-BE49-F238E27FC236}">
                <a16:creationId xmlns:a16="http://schemas.microsoft.com/office/drawing/2014/main" id="{3DE90F85-A45B-EB4F-885E-BDA161417B72}"/>
              </a:ext>
            </a:extLst>
          </p:cNvPr>
          <p:cNvSpPr>
            <a:spLocks noGrp="1"/>
          </p:cNvSpPr>
          <p:nvPr>
            <p:ph type="body" sz="quarter" idx="23"/>
          </p:nvPr>
        </p:nvSpPr>
        <p:spPr>
          <a:xfrm>
            <a:off x="4578452" y="1276350"/>
            <a:ext cx="3075517" cy="508000"/>
          </a:xfrm>
        </p:spPr>
        <p:txBody>
          <a:bodyPr/>
          <a:lstStyle>
            <a:lvl1pPr marL="0" indent="0">
              <a:buNone/>
              <a:defRPr sz="2400" b="1">
                <a:solidFill>
                  <a:schemeClr val="tx2"/>
                </a:solidFill>
              </a:defRPr>
            </a:lvl1pPr>
          </a:lstStyle>
          <a:p>
            <a:pPr lvl="0"/>
            <a:endParaRPr lang="en-US"/>
          </a:p>
        </p:txBody>
      </p:sp>
      <p:sp>
        <p:nvSpPr>
          <p:cNvPr id="21" name="Text Placeholder 2">
            <a:extLst>
              <a:ext uri="{FF2B5EF4-FFF2-40B4-BE49-F238E27FC236}">
                <a16:creationId xmlns:a16="http://schemas.microsoft.com/office/drawing/2014/main" id="{581FD44C-15D5-4E4E-9A40-D4A5205C1D14}"/>
              </a:ext>
            </a:extLst>
          </p:cNvPr>
          <p:cNvSpPr>
            <a:spLocks noGrp="1"/>
          </p:cNvSpPr>
          <p:nvPr>
            <p:ph type="body" sz="quarter" idx="24"/>
          </p:nvPr>
        </p:nvSpPr>
        <p:spPr>
          <a:xfrm>
            <a:off x="789047" y="1276350"/>
            <a:ext cx="3075517" cy="508000"/>
          </a:xfrm>
        </p:spPr>
        <p:txBody>
          <a:bodyPr/>
          <a:lstStyle>
            <a:lvl1pPr marL="0" indent="0">
              <a:buNone/>
              <a:defRPr sz="2400" b="1">
                <a:solidFill>
                  <a:schemeClr val="tx2"/>
                </a:solidFill>
              </a:defRPr>
            </a:lvl1pPr>
          </a:lstStyle>
          <a:p>
            <a:pPr lvl="0"/>
            <a:endParaRPr lang="en-US"/>
          </a:p>
        </p:txBody>
      </p:sp>
      <p:sp>
        <p:nvSpPr>
          <p:cNvPr id="5" name="Text Placeholder 4">
            <a:extLst>
              <a:ext uri="{FF2B5EF4-FFF2-40B4-BE49-F238E27FC236}">
                <a16:creationId xmlns:a16="http://schemas.microsoft.com/office/drawing/2014/main" id="{BA1D6CA6-DC3E-9040-8CD5-3433B67B4B12}"/>
              </a:ext>
            </a:extLst>
          </p:cNvPr>
          <p:cNvSpPr>
            <a:spLocks noGrp="1"/>
          </p:cNvSpPr>
          <p:nvPr>
            <p:ph type="body" sz="quarter" idx="25"/>
          </p:nvPr>
        </p:nvSpPr>
        <p:spPr>
          <a:xfrm>
            <a:off x="789047"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2" name="Text Placeholder 4">
            <a:extLst>
              <a:ext uri="{FF2B5EF4-FFF2-40B4-BE49-F238E27FC236}">
                <a16:creationId xmlns:a16="http://schemas.microsoft.com/office/drawing/2014/main" id="{560DC261-35D6-E54B-AA97-58927CE6AFF5}"/>
              </a:ext>
            </a:extLst>
          </p:cNvPr>
          <p:cNvSpPr>
            <a:spLocks noGrp="1"/>
          </p:cNvSpPr>
          <p:nvPr>
            <p:ph type="body" sz="quarter" idx="26"/>
          </p:nvPr>
        </p:nvSpPr>
        <p:spPr>
          <a:xfrm>
            <a:off x="4578452"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23" name="Text Placeholder 4">
            <a:extLst>
              <a:ext uri="{FF2B5EF4-FFF2-40B4-BE49-F238E27FC236}">
                <a16:creationId xmlns:a16="http://schemas.microsoft.com/office/drawing/2014/main" id="{C74439E9-4AE9-914D-B1E8-BB781BAEC99F}"/>
              </a:ext>
            </a:extLst>
          </p:cNvPr>
          <p:cNvSpPr>
            <a:spLocks noGrp="1"/>
          </p:cNvSpPr>
          <p:nvPr>
            <p:ph type="body" sz="quarter" idx="27"/>
          </p:nvPr>
        </p:nvSpPr>
        <p:spPr>
          <a:xfrm>
            <a:off x="8308756" y="1992760"/>
            <a:ext cx="3075517" cy="2927350"/>
          </a:xfrm>
        </p:spPr>
        <p:txBody>
          <a:bodyPr/>
          <a:lstStyle>
            <a:lvl1pPr marL="0" indent="0">
              <a:buNone/>
              <a:defRPr sz="1800">
                <a:solidFill>
                  <a:schemeClr val="tx2"/>
                </a:solidFill>
              </a:defRPr>
            </a:lvl1pPr>
            <a:lvl2pPr>
              <a:defRPr sz="1800"/>
            </a:lvl2pPr>
            <a:lvl3pPr>
              <a:defRPr sz="1800"/>
            </a:lvl3pPr>
            <a:lvl4pPr>
              <a:defRPr sz="1800"/>
            </a:lvl4pPr>
            <a:lvl5pPr>
              <a:defRPr sz="1800"/>
            </a:lvl5pPr>
          </a:lstStyle>
          <a:p>
            <a:pPr lvl="0"/>
            <a:r>
              <a:rPr lang="en-US"/>
              <a:t>Click to edit Master text styles</a:t>
            </a:r>
          </a:p>
        </p:txBody>
      </p:sp>
      <p:sp>
        <p:nvSpPr>
          <p:cNvPr id="15" name="Text Placeholder 14">
            <a:extLst>
              <a:ext uri="{FF2B5EF4-FFF2-40B4-BE49-F238E27FC236}">
                <a16:creationId xmlns:a16="http://schemas.microsoft.com/office/drawing/2014/main" id="{BDAFC3A3-49BC-48B6-994B-13C419EE350A}"/>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6" name="Text Placeholder 14">
            <a:extLst>
              <a:ext uri="{FF2B5EF4-FFF2-40B4-BE49-F238E27FC236}">
                <a16:creationId xmlns:a16="http://schemas.microsoft.com/office/drawing/2014/main" id="{64630112-4D3B-4327-AFEF-69A672DE5EBA}"/>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A01AAEAE-89AB-410F-B047-51B7B897EB65}"/>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7DF2A7E4-4B92-4774-AD3F-A153E94D600D}"/>
              </a:ext>
            </a:extLst>
          </p:cNvPr>
          <p:cNvSpPr>
            <a:spLocks noGrp="1"/>
          </p:cNvSpPr>
          <p:nvPr>
            <p:ph type="sldNum" sz="quarter" idx="28"/>
          </p:nvPr>
        </p:nvSpPr>
        <p:spPr/>
        <p:txBody>
          <a:bodyPr/>
          <a:lstStyle/>
          <a:p>
            <a:fld id="{AD816501-AAE5-214E-B100-00C3DC5F5E3F}" type="slidenum">
              <a:rPr lang="en-US" smtClean="0"/>
              <a:pPr/>
              <a:t>‹#›</a:t>
            </a:fld>
            <a:endParaRPr lang="en-US"/>
          </a:p>
        </p:txBody>
      </p:sp>
    </p:spTree>
    <p:custDataLst>
      <p:tags r:id="rId1"/>
    </p:custDataLst>
    <p:extLst>
      <p:ext uri="{BB962C8B-B14F-4D97-AF65-F5344CB8AC3E}">
        <p14:creationId xmlns:p14="http://schemas.microsoft.com/office/powerpoint/2010/main" val="32350457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presentation 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3129674-7FC8-9E4A-897C-035376A6A9A8}"/>
              </a:ext>
            </a:extLst>
          </p:cNvPr>
          <p:cNvSpPr/>
          <p:nvPr userDrawn="1"/>
        </p:nvSpPr>
        <p:spPr bwMode="auto">
          <a:xfrm>
            <a:off x="0" y="0"/>
            <a:ext cx="8087360" cy="6858000"/>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2096843"/>
            <a:ext cx="7315200"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909431"/>
            <a:ext cx="7315200"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7" name="Picture 6">
            <a:extLst>
              <a:ext uri="{FF2B5EF4-FFF2-40B4-BE49-F238E27FC236}">
                <a16:creationId xmlns:a16="http://schemas.microsoft.com/office/drawing/2014/main" id="{23FC8C44-C961-1B44-88F9-FE82F4CE41DA}"/>
              </a:ext>
            </a:extLst>
          </p:cNvPr>
          <p:cNvPicPr>
            <a:picLocks noChangeAspect="1"/>
          </p:cNvPicPr>
          <p:nvPr userDrawn="1"/>
        </p:nvPicPr>
        <p:blipFill>
          <a:blip r:embed="rId3"/>
          <a:srcRect/>
          <a:stretch/>
        </p:blipFill>
        <p:spPr>
          <a:xfrm>
            <a:off x="609600" y="457199"/>
            <a:ext cx="2521141" cy="724828"/>
          </a:xfrm>
          <a:prstGeom prst="rect">
            <a:avLst/>
          </a:prstGeom>
        </p:spPr>
      </p:pic>
      <p:sp>
        <p:nvSpPr>
          <p:cNvPr id="4" name="Picture Placeholder 3">
            <a:extLst>
              <a:ext uri="{FF2B5EF4-FFF2-40B4-BE49-F238E27FC236}">
                <a16:creationId xmlns:a16="http://schemas.microsoft.com/office/drawing/2014/main" id="{87ADC094-A531-634D-94B5-1DFCEF46BC0C}"/>
              </a:ext>
            </a:extLst>
          </p:cNvPr>
          <p:cNvSpPr>
            <a:spLocks noGrp="1"/>
          </p:cNvSpPr>
          <p:nvPr>
            <p:ph type="pic" sz="quarter" idx="11"/>
          </p:nvPr>
        </p:nvSpPr>
        <p:spPr>
          <a:xfrm>
            <a:off x="8087360" y="0"/>
            <a:ext cx="4104640" cy="6858000"/>
          </a:xfrm>
        </p:spPr>
        <p:txBody>
          <a:bodyPr/>
          <a:lstStyle/>
          <a:p>
            <a:endParaRPr lang="en-US"/>
          </a:p>
        </p:txBody>
      </p:sp>
    </p:spTree>
    <p:custDataLst>
      <p:tags r:id="rId1"/>
    </p:custDataLst>
    <p:extLst>
      <p:ext uri="{BB962C8B-B14F-4D97-AF65-F5344CB8AC3E}">
        <p14:creationId xmlns:p14="http://schemas.microsoft.com/office/powerpoint/2010/main" val="312083644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3" name="Text Placeholder 2">
            <a:extLst>
              <a:ext uri="{FF2B5EF4-FFF2-40B4-BE49-F238E27FC236}">
                <a16:creationId xmlns:a16="http://schemas.microsoft.com/office/drawing/2014/main" id="{5A72341D-678F-0543-BC1F-DAF878E5E6E0}"/>
              </a:ext>
            </a:extLst>
          </p:cNvPr>
          <p:cNvSpPr>
            <a:spLocks noGrp="1"/>
          </p:cNvSpPr>
          <p:nvPr>
            <p:ph type="body" sz="quarter" idx="22"/>
          </p:nvPr>
        </p:nvSpPr>
        <p:spPr>
          <a:xfrm>
            <a:off x="609600" y="3883026"/>
            <a:ext cx="3505200"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2" name="Text Placeholder 2">
            <a:extLst>
              <a:ext uri="{FF2B5EF4-FFF2-40B4-BE49-F238E27FC236}">
                <a16:creationId xmlns:a16="http://schemas.microsoft.com/office/drawing/2014/main" id="{5D9755F0-C41E-2B45-9AED-E932B414A021}"/>
              </a:ext>
            </a:extLst>
          </p:cNvPr>
          <p:cNvSpPr>
            <a:spLocks noGrp="1"/>
          </p:cNvSpPr>
          <p:nvPr>
            <p:ph type="body" sz="quarter" idx="23"/>
          </p:nvPr>
        </p:nvSpPr>
        <p:spPr>
          <a:xfrm>
            <a:off x="4353736" y="3883026"/>
            <a:ext cx="3513667"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3" name="Text Placeholder 2">
            <a:extLst>
              <a:ext uri="{FF2B5EF4-FFF2-40B4-BE49-F238E27FC236}">
                <a16:creationId xmlns:a16="http://schemas.microsoft.com/office/drawing/2014/main" id="{229C5B03-CACE-A542-91AC-BA0C8C020009}"/>
              </a:ext>
            </a:extLst>
          </p:cNvPr>
          <p:cNvSpPr>
            <a:spLocks noGrp="1"/>
          </p:cNvSpPr>
          <p:nvPr>
            <p:ph type="body" sz="quarter" idx="24"/>
          </p:nvPr>
        </p:nvSpPr>
        <p:spPr>
          <a:xfrm>
            <a:off x="8077201" y="3883026"/>
            <a:ext cx="3505199" cy="1971675"/>
          </a:xfrm>
        </p:spPr>
        <p:txBody>
          <a:bodyPr/>
          <a:lstStyle>
            <a:lvl1pPr marL="237744">
              <a:defRPr sz="2000">
                <a:solidFill>
                  <a:schemeClr val="tx2"/>
                </a:solidFill>
              </a:defRPr>
            </a:lvl1pPr>
            <a:lvl2pPr>
              <a:defRPr sz="1800">
                <a:solidFill>
                  <a:schemeClr val="tx2"/>
                </a:solidFill>
              </a:defRPr>
            </a:lvl2pPr>
            <a:lvl3pPr marL="530352" indent="0">
              <a:buNone/>
              <a:defRPr>
                <a:solidFill>
                  <a:schemeClr val="tx2"/>
                </a:solidFill>
              </a:defRPr>
            </a:lvl3pPr>
          </a:lstStyle>
          <a:p>
            <a:pPr lvl="0"/>
            <a:r>
              <a:rPr lang="en-US"/>
              <a:t>Click to edit Master text styles</a:t>
            </a:r>
          </a:p>
          <a:p>
            <a:pPr lvl="1"/>
            <a:r>
              <a:rPr lang="en-US"/>
              <a:t>Second level</a:t>
            </a:r>
          </a:p>
          <a:p>
            <a:pPr lvl="2"/>
            <a:endParaRPr lang="en-US"/>
          </a:p>
        </p:txBody>
      </p:sp>
      <p:sp>
        <p:nvSpPr>
          <p:cNvPr id="14" name="Text Placeholder 14">
            <a:extLst>
              <a:ext uri="{FF2B5EF4-FFF2-40B4-BE49-F238E27FC236}">
                <a16:creationId xmlns:a16="http://schemas.microsoft.com/office/drawing/2014/main" id="{FE7F73C9-3F48-455D-BFC8-C12C2A65E47B}"/>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15" name="Text Placeholder 14">
            <a:extLst>
              <a:ext uri="{FF2B5EF4-FFF2-40B4-BE49-F238E27FC236}">
                <a16:creationId xmlns:a16="http://schemas.microsoft.com/office/drawing/2014/main" id="{33BD1F65-AD45-4791-98F4-368824440B06}"/>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4" name="Title 3">
            <a:extLst>
              <a:ext uri="{FF2B5EF4-FFF2-40B4-BE49-F238E27FC236}">
                <a16:creationId xmlns:a16="http://schemas.microsoft.com/office/drawing/2014/main" id="{C0F42EE2-082F-4851-A3A4-5F91F76428A9}"/>
              </a:ext>
            </a:extLst>
          </p:cNvPr>
          <p:cNvSpPr>
            <a:spLocks noGrp="1"/>
          </p:cNvSpPr>
          <p:nvPr>
            <p:ph type="title"/>
          </p:nvPr>
        </p:nvSpPr>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7C5BD6E0-A478-4558-BA34-89E7ADD65AC3}"/>
              </a:ext>
            </a:extLst>
          </p:cNvPr>
          <p:cNvSpPr>
            <a:spLocks noGrp="1"/>
          </p:cNvSpPr>
          <p:nvPr>
            <p:ph type="sldNum" sz="quarter" idx="25"/>
          </p:nvPr>
        </p:nvSpPr>
        <p:spPr/>
        <p:txBody>
          <a:bodyPr/>
          <a:lstStyle/>
          <a:p>
            <a:fld id="{AD816501-AAE5-214E-B100-00C3DC5F5E3F}" type="slidenum">
              <a:rPr lang="en-US" smtClean="0"/>
              <a:pPr/>
              <a:t>‹#›</a:t>
            </a:fld>
            <a:endParaRPr lang="en-US"/>
          </a:p>
        </p:txBody>
      </p:sp>
      <p:sp>
        <p:nvSpPr>
          <p:cNvPr id="19" name="Content Placeholder 4">
            <a:extLst>
              <a:ext uri="{FF2B5EF4-FFF2-40B4-BE49-F238E27FC236}">
                <a16:creationId xmlns:a16="http://schemas.microsoft.com/office/drawing/2014/main" id="{05E081D3-F617-4754-91D1-0F2E123DA750}"/>
              </a:ext>
            </a:extLst>
          </p:cNvPr>
          <p:cNvSpPr>
            <a:spLocks noGrp="1"/>
          </p:cNvSpPr>
          <p:nvPr>
            <p:ph sz="quarter" idx="26"/>
          </p:nvPr>
        </p:nvSpPr>
        <p:spPr>
          <a:xfrm>
            <a:off x="609599"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C6E1660A-D1C9-4932-8728-14A2890934CB}"/>
              </a:ext>
            </a:extLst>
          </p:cNvPr>
          <p:cNvSpPr>
            <a:spLocks noGrp="1"/>
          </p:cNvSpPr>
          <p:nvPr>
            <p:ph sz="quarter" idx="27"/>
          </p:nvPr>
        </p:nvSpPr>
        <p:spPr>
          <a:xfrm>
            <a:off x="4344924"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4">
            <a:extLst>
              <a:ext uri="{FF2B5EF4-FFF2-40B4-BE49-F238E27FC236}">
                <a16:creationId xmlns:a16="http://schemas.microsoft.com/office/drawing/2014/main" id="{B347574D-1A5A-4A37-8968-553E8EFD3C86}"/>
              </a:ext>
            </a:extLst>
          </p:cNvPr>
          <p:cNvSpPr>
            <a:spLocks noGrp="1"/>
          </p:cNvSpPr>
          <p:nvPr>
            <p:ph sz="quarter" idx="28"/>
          </p:nvPr>
        </p:nvSpPr>
        <p:spPr>
          <a:xfrm>
            <a:off x="8080248" y="1713180"/>
            <a:ext cx="3502152" cy="2029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91451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 columns 1x3 wht">
    <p:spTree>
      <p:nvGrpSpPr>
        <p:cNvPr id="1" name=""/>
        <p:cNvGrpSpPr/>
        <p:nvPr/>
      </p:nvGrpSpPr>
      <p:grpSpPr>
        <a:xfrm>
          <a:off x="0" y="0"/>
          <a:ext cx="0" cy="0"/>
          <a:chOff x="0" y="0"/>
          <a:chExt cx="0" cy="0"/>
        </a:xfrm>
      </p:grpSpPr>
      <p:sp>
        <p:nvSpPr>
          <p:cNvPr id="6" name="Text Placeholder 4"/>
          <p:cNvSpPr>
            <a:spLocks noGrp="1"/>
          </p:cNvSpPr>
          <p:nvPr>
            <p:ph type="body" sz="quarter" idx="10"/>
          </p:nvPr>
        </p:nvSpPr>
        <p:spPr>
          <a:xfrm>
            <a:off x="609600" y="868059"/>
            <a:ext cx="10972800"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000" dirty="0">
                <a:solidFill>
                  <a:schemeClr val="tx2"/>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4" name="Text Placeholder 3"/>
          <p:cNvSpPr>
            <a:spLocks noGrp="1"/>
          </p:cNvSpPr>
          <p:nvPr>
            <p:ph type="body" sz="quarter" idx="21"/>
          </p:nvPr>
        </p:nvSpPr>
        <p:spPr>
          <a:xfrm>
            <a:off x="4349193" y="1570154"/>
            <a:ext cx="3493057" cy="414422"/>
          </a:xfrm>
          <a:solidFill>
            <a:srgbClr val="FFFFFF"/>
          </a:solidFill>
          <a:ln>
            <a:noFill/>
          </a:ln>
        </p:spPr>
        <p:txBody>
          <a:bodyPr anchor="ctr"/>
          <a:lstStyle>
            <a:lvl1pPr marL="0" indent="0">
              <a:spcBef>
                <a:spcPts val="0"/>
              </a:spcBef>
              <a:buNone/>
              <a:defRPr sz="1600" b="1">
                <a:solidFill>
                  <a:schemeClr val="accent2"/>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2" name="Text Placeholder 3"/>
          <p:cNvSpPr>
            <a:spLocks noGrp="1"/>
          </p:cNvSpPr>
          <p:nvPr>
            <p:ph type="body" sz="quarter" idx="22"/>
          </p:nvPr>
        </p:nvSpPr>
        <p:spPr>
          <a:xfrm>
            <a:off x="606035" y="1570154"/>
            <a:ext cx="3510883" cy="414422"/>
          </a:xfrm>
          <a:solidFill>
            <a:srgbClr val="FFFFFF"/>
          </a:solidFill>
          <a:ln>
            <a:noFill/>
          </a:ln>
        </p:spPr>
        <p:txBody>
          <a:bodyPr anchor="ctr"/>
          <a:lstStyle>
            <a:lvl1pPr marL="0" indent="0">
              <a:spcBef>
                <a:spcPts val="0"/>
              </a:spcBef>
              <a:buNone/>
              <a:defRPr sz="1600" b="1">
                <a:solidFill>
                  <a:schemeClr val="accent3"/>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13" name="Text Placeholder 3"/>
          <p:cNvSpPr>
            <a:spLocks noGrp="1"/>
          </p:cNvSpPr>
          <p:nvPr>
            <p:ph type="body" sz="quarter" idx="23"/>
          </p:nvPr>
        </p:nvSpPr>
        <p:spPr>
          <a:xfrm>
            <a:off x="8074527" y="1569984"/>
            <a:ext cx="3510883" cy="415175"/>
          </a:xfrm>
          <a:solidFill>
            <a:srgbClr val="FFFFFF"/>
          </a:solidFill>
          <a:ln>
            <a:noFill/>
          </a:ln>
        </p:spPr>
        <p:txBody>
          <a:bodyPr anchor="ctr"/>
          <a:lstStyle>
            <a:lvl1pPr marL="0" indent="0">
              <a:spcBef>
                <a:spcPts val="0"/>
              </a:spcBef>
              <a:buNone/>
              <a:defRPr sz="1600" b="1">
                <a:solidFill>
                  <a:schemeClr val="accent1"/>
                </a:solidFill>
              </a:defRPr>
            </a:lvl1pPr>
            <a:lvl2pPr marL="217170" indent="0">
              <a:buNone/>
              <a:defRPr sz="1400"/>
            </a:lvl2pPr>
            <a:lvl3pPr marL="530352" indent="0">
              <a:buNone/>
              <a:defRPr sz="1400"/>
            </a:lvl3pPr>
            <a:lvl4pPr marL="896112" indent="0">
              <a:buNone/>
              <a:defRPr sz="1400"/>
            </a:lvl4pPr>
            <a:lvl5pPr marL="1296829" indent="0">
              <a:buNone/>
              <a:defRPr sz="1400"/>
            </a:lvl5pPr>
          </a:lstStyle>
          <a:p>
            <a:pPr lvl="0"/>
            <a:r>
              <a:rPr lang="en-US"/>
              <a:t>Edit Master text styles</a:t>
            </a:r>
          </a:p>
        </p:txBody>
      </p:sp>
      <p:sp>
        <p:nvSpPr>
          <p:cNvPr id="21" name="Text Placeholder 14">
            <a:extLst>
              <a:ext uri="{FF2B5EF4-FFF2-40B4-BE49-F238E27FC236}">
                <a16:creationId xmlns:a16="http://schemas.microsoft.com/office/drawing/2014/main" id="{303B4520-2D4F-4A32-9620-E39F9D8317C3}"/>
              </a:ext>
            </a:extLst>
          </p:cNvPr>
          <p:cNvSpPr>
            <a:spLocks noGrp="1"/>
          </p:cNvSpPr>
          <p:nvPr>
            <p:ph type="body" sz="quarter" idx="19" hasCustomPrompt="1"/>
          </p:nvPr>
        </p:nvSpPr>
        <p:spPr>
          <a:xfrm>
            <a:off x="1" y="5913259"/>
            <a:ext cx="557497" cy="251942"/>
          </a:xfrm>
        </p:spPr>
        <p:txBody>
          <a:bodyPr anchor="b">
            <a:noAutofit/>
          </a:bodyPr>
          <a:lstStyle>
            <a:lvl1pPr marL="0" indent="0" algn="r">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a:t>
            </a:r>
          </a:p>
        </p:txBody>
      </p:sp>
      <p:sp>
        <p:nvSpPr>
          <p:cNvPr id="22" name="Text Placeholder 14">
            <a:extLst>
              <a:ext uri="{FF2B5EF4-FFF2-40B4-BE49-F238E27FC236}">
                <a16:creationId xmlns:a16="http://schemas.microsoft.com/office/drawing/2014/main" id="{DDC5C370-387B-4E4A-8091-666F1171BA42}"/>
              </a:ext>
            </a:extLst>
          </p:cNvPr>
          <p:cNvSpPr>
            <a:spLocks noGrp="1"/>
          </p:cNvSpPr>
          <p:nvPr>
            <p:ph type="body" sz="quarter" idx="20" hasCustomPrompt="1"/>
          </p:nvPr>
        </p:nvSpPr>
        <p:spPr>
          <a:xfrm>
            <a:off x="609599" y="5913259"/>
            <a:ext cx="10980757" cy="251942"/>
          </a:xfrm>
        </p:spPr>
        <p:txBody>
          <a:bodyPr anchor="b">
            <a:noAutofit/>
          </a:bodyPr>
          <a:lstStyle>
            <a:lvl1pPr marL="0" indent="0" algn="l">
              <a:spcBef>
                <a:spcPts val="0"/>
              </a:spcBef>
              <a:buNone/>
              <a:defRPr sz="1000">
                <a:solidFill>
                  <a:schemeClr val="tx2"/>
                </a:solidFill>
              </a:defRPr>
            </a:lvl1pPr>
            <a:lvl2pPr marL="217170" indent="0">
              <a:buNone/>
              <a:defRPr sz="1000"/>
            </a:lvl2pPr>
            <a:lvl3pPr marL="530352" indent="0">
              <a:buNone/>
              <a:defRPr sz="1000"/>
            </a:lvl3pPr>
            <a:lvl4pPr marL="896112" indent="0">
              <a:buNone/>
              <a:defRPr sz="1000"/>
            </a:lvl4pPr>
            <a:lvl5pPr marL="1296829" indent="0">
              <a:buNone/>
              <a:defRPr sz="1000"/>
            </a:lvl5pPr>
          </a:lstStyle>
          <a:p>
            <a:pPr lvl="0"/>
            <a:r>
              <a:rPr lang="en-US"/>
              <a:t>Click to add footnote</a:t>
            </a:r>
          </a:p>
        </p:txBody>
      </p:sp>
      <p:sp>
        <p:nvSpPr>
          <p:cNvPr id="2" name="Title 1">
            <a:extLst>
              <a:ext uri="{FF2B5EF4-FFF2-40B4-BE49-F238E27FC236}">
                <a16:creationId xmlns:a16="http://schemas.microsoft.com/office/drawing/2014/main" id="{B8556A56-88DF-4BD5-9EC5-D8DDC38FA13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2FB3D86-567F-4B85-BBBC-38136C9BDAE1}"/>
              </a:ext>
            </a:extLst>
          </p:cNvPr>
          <p:cNvSpPr>
            <a:spLocks noGrp="1"/>
          </p:cNvSpPr>
          <p:nvPr>
            <p:ph type="sldNum" sz="quarter" idx="24"/>
          </p:nvPr>
        </p:nvSpPr>
        <p:spPr/>
        <p:txBody>
          <a:bodyPr/>
          <a:lstStyle/>
          <a:p>
            <a:fld id="{AD816501-AAE5-214E-B100-00C3DC5F5E3F}" type="slidenum">
              <a:rPr lang="en-US" smtClean="0"/>
              <a:pPr/>
              <a:t>‹#›</a:t>
            </a:fld>
            <a:endParaRPr lang="en-US"/>
          </a:p>
        </p:txBody>
      </p:sp>
      <p:sp>
        <p:nvSpPr>
          <p:cNvPr id="14" name="Content Placeholder 4">
            <a:extLst>
              <a:ext uri="{FF2B5EF4-FFF2-40B4-BE49-F238E27FC236}">
                <a16:creationId xmlns:a16="http://schemas.microsoft.com/office/drawing/2014/main" id="{EB49C11D-D2B9-4750-B362-440439336BA3}"/>
              </a:ext>
            </a:extLst>
          </p:cNvPr>
          <p:cNvSpPr>
            <a:spLocks noGrp="1"/>
          </p:cNvSpPr>
          <p:nvPr>
            <p:ph sz="quarter" idx="25"/>
          </p:nvPr>
        </p:nvSpPr>
        <p:spPr>
          <a:xfrm>
            <a:off x="609599"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DC67EEFC-7974-489E-B530-DF12A47D36EA}"/>
              </a:ext>
            </a:extLst>
          </p:cNvPr>
          <p:cNvSpPr>
            <a:spLocks noGrp="1"/>
          </p:cNvSpPr>
          <p:nvPr>
            <p:ph sz="quarter" idx="26"/>
          </p:nvPr>
        </p:nvSpPr>
        <p:spPr>
          <a:xfrm>
            <a:off x="4344924"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9A402F6B-DC35-43F1-A608-7D25A4EECA1F}"/>
              </a:ext>
            </a:extLst>
          </p:cNvPr>
          <p:cNvSpPr>
            <a:spLocks noGrp="1"/>
          </p:cNvSpPr>
          <p:nvPr>
            <p:ph sz="quarter" idx="27"/>
          </p:nvPr>
        </p:nvSpPr>
        <p:spPr>
          <a:xfrm>
            <a:off x="8080248" y="2136912"/>
            <a:ext cx="3502152" cy="3782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97220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RIGHT">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2" name="Slide Number Placeholder 1">
            <a:extLst>
              <a:ext uri="{FF2B5EF4-FFF2-40B4-BE49-F238E27FC236}">
                <a16:creationId xmlns:a16="http://schemas.microsoft.com/office/drawing/2014/main" id="{ED2C2B95-F1C7-464B-AB21-EB73C1EE9B80}"/>
              </a:ext>
            </a:extLst>
          </p:cNvPr>
          <p:cNvSpPr>
            <a:spLocks noGrp="1"/>
          </p:cNvSpPr>
          <p:nvPr>
            <p:ph type="sldNum" sz="quarter" idx="14"/>
          </p:nvPr>
        </p:nvSpPr>
        <p:spPr/>
        <p:txBody>
          <a:bodyPr/>
          <a:lstStyle/>
          <a:p>
            <a:fld id="{AD816501-AAE5-214E-B100-00C3DC5F5E3F}" type="slidenum">
              <a:rPr lang="en-US" smtClean="0"/>
              <a:pPr/>
              <a:t>‹#›</a:t>
            </a:fld>
            <a:endParaRPr lang="en-US"/>
          </a:p>
        </p:txBody>
      </p:sp>
      <p:sp>
        <p:nvSpPr>
          <p:cNvPr id="5" name="Text Placeholder 5">
            <a:extLst>
              <a:ext uri="{FF2B5EF4-FFF2-40B4-BE49-F238E27FC236}">
                <a16:creationId xmlns:a16="http://schemas.microsoft.com/office/drawing/2014/main" id="{B8961680-1199-41F6-9E55-884BD67648C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6" name="Text Placeholder 11">
            <a:extLst>
              <a:ext uri="{FF2B5EF4-FFF2-40B4-BE49-F238E27FC236}">
                <a16:creationId xmlns:a16="http://schemas.microsoft.com/office/drawing/2014/main" id="{195566D2-55E9-4018-95A0-B86821206B80}"/>
              </a:ext>
            </a:extLst>
          </p:cNvPr>
          <p:cNvSpPr>
            <a:spLocks noGrp="1"/>
          </p:cNvSpPr>
          <p:nvPr>
            <p:ph type="body" sz="quarter" idx="12"/>
          </p:nvPr>
        </p:nvSpPr>
        <p:spPr>
          <a:xfrm>
            <a:off x="605340" y="6055668"/>
            <a:ext cx="10972800"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Tree>
    <p:custDataLst>
      <p:tags r:id="rId1"/>
    </p:custData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ull picture, caption LEFT">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13" y="0"/>
            <a:ext cx="12192000" cy="6858000"/>
          </a:xfrm>
        </p:spPr>
        <p:txBody>
          <a:bodyPr anchor="ctr"/>
          <a:lstStyle>
            <a:lvl1pPr marL="0" indent="0" algn="ctr">
              <a:buNone/>
              <a:defRPr>
                <a:solidFill>
                  <a:schemeClr val="tx2"/>
                </a:solidFill>
              </a:defRPr>
            </a:lvl1pPr>
          </a:lstStyle>
          <a:p>
            <a:r>
              <a:rPr lang="en-US"/>
              <a:t>Full Bleed Image</a:t>
            </a:r>
          </a:p>
          <a:p>
            <a:endParaRPr lang="en-US"/>
          </a:p>
          <a:p>
            <a:r>
              <a:rPr lang="en-US"/>
              <a:t>No Copy</a:t>
            </a:r>
          </a:p>
        </p:txBody>
      </p:sp>
      <p:sp>
        <p:nvSpPr>
          <p:cNvPr id="6" name="Text Placeholder 5">
            <a:extLst>
              <a:ext uri="{FF2B5EF4-FFF2-40B4-BE49-F238E27FC236}">
                <a16:creationId xmlns:a16="http://schemas.microsoft.com/office/drawing/2014/main" id="{40260E95-878A-4B35-BD39-8D05DCD2895B}"/>
              </a:ext>
            </a:extLst>
          </p:cNvPr>
          <p:cNvSpPr>
            <a:spLocks noGrp="1"/>
          </p:cNvSpPr>
          <p:nvPr>
            <p:ph type="body" sz="quarter" idx="10"/>
          </p:nvPr>
        </p:nvSpPr>
        <p:spPr>
          <a:xfrm>
            <a:off x="605367" y="5694564"/>
            <a:ext cx="10972800"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9" name="Text Placeholder 11">
            <a:extLst>
              <a:ext uri="{FF2B5EF4-FFF2-40B4-BE49-F238E27FC236}">
                <a16:creationId xmlns:a16="http://schemas.microsoft.com/office/drawing/2014/main" id="{4819CDBF-C301-485C-AA5A-C96D10B02693}"/>
              </a:ext>
            </a:extLst>
          </p:cNvPr>
          <p:cNvSpPr>
            <a:spLocks noGrp="1"/>
          </p:cNvSpPr>
          <p:nvPr>
            <p:ph type="body" sz="quarter" idx="12"/>
          </p:nvPr>
        </p:nvSpPr>
        <p:spPr>
          <a:xfrm>
            <a:off x="605340" y="6055668"/>
            <a:ext cx="10972800"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t>Edit Master text styles</a:t>
            </a:r>
          </a:p>
        </p:txBody>
      </p:sp>
      <p:sp>
        <p:nvSpPr>
          <p:cNvPr id="2" name="Slide Number Placeholder 1">
            <a:extLst>
              <a:ext uri="{FF2B5EF4-FFF2-40B4-BE49-F238E27FC236}">
                <a16:creationId xmlns:a16="http://schemas.microsoft.com/office/drawing/2014/main" id="{63AE0943-49E5-4B67-995B-D2294CDFFC31}"/>
              </a:ext>
            </a:extLst>
          </p:cNvPr>
          <p:cNvSpPr>
            <a:spLocks noGrp="1"/>
          </p:cNvSpPr>
          <p:nvPr>
            <p:ph type="sldNum" sz="quarter" idx="14"/>
          </p:nvPr>
        </p:nvSpPr>
        <p:spPr/>
        <p:txBody>
          <a:bodyPr/>
          <a:lstStyle/>
          <a:p>
            <a:fld id="{AD816501-AAE5-214E-B100-00C3DC5F5E3F}" type="slidenum">
              <a:rPr lang="en-US" smtClean="0"/>
              <a:pPr/>
              <a:t>‹#›</a:t>
            </a:fld>
            <a:endParaRPr lang="en-US"/>
          </a:p>
        </p:txBody>
      </p:sp>
    </p:spTree>
    <p:custDataLst>
      <p:tags r:id="rId1"/>
    </p:custData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ustDataLst>
      <p:tags r:id="rId1"/>
    </p:custData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red">
    <p:bg>
      <p:bgPr>
        <a:solidFill>
          <a:schemeClr val="accent1"/>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pic>
        <p:nvPicPr>
          <p:cNvPr id="6" name="Picture 5">
            <a:extLst>
              <a:ext uri="{FF2B5EF4-FFF2-40B4-BE49-F238E27FC236}">
                <a16:creationId xmlns:a16="http://schemas.microsoft.com/office/drawing/2014/main" id="{24EE956F-A8FB-7742-BDD8-7B5300A94459}"/>
              </a:ext>
            </a:extLst>
          </p:cNvPr>
          <p:cNvPicPr>
            <a:picLocks noChangeAspect="1"/>
          </p:cNvPicPr>
          <p:nvPr userDrawn="1"/>
        </p:nvPicPr>
        <p:blipFill>
          <a:blip r:embed="rId3"/>
          <a:srcRect/>
          <a:stretch/>
        </p:blipFill>
        <p:spPr>
          <a:xfrm>
            <a:off x="9058656" y="457200"/>
            <a:ext cx="2523744" cy="725576"/>
          </a:xfrm>
          <a:prstGeom prst="rect">
            <a:avLst/>
          </a:prstGeom>
        </p:spPr>
      </p:pic>
    </p:spTree>
    <p:custDataLst>
      <p:tags r:id="rId1"/>
    </p:custData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983439"/>
            <a:ext cx="10981267" cy="1538883"/>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pic>
        <p:nvPicPr>
          <p:cNvPr id="4" name="Picture 3">
            <a:extLst>
              <a:ext uri="{FF2B5EF4-FFF2-40B4-BE49-F238E27FC236}">
                <a16:creationId xmlns:a16="http://schemas.microsoft.com/office/drawing/2014/main" id="{225B6D33-A6B7-D24C-A9BB-BE6DEAB8ADBB}"/>
              </a:ext>
            </a:extLst>
          </p:cNvPr>
          <p:cNvPicPr>
            <a:picLocks noChangeAspect="1"/>
          </p:cNvPicPr>
          <p:nvPr userDrawn="1"/>
        </p:nvPicPr>
        <p:blipFill>
          <a:blip r:embed="rId3"/>
          <a:srcRect/>
          <a:stretch/>
        </p:blipFill>
        <p:spPr>
          <a:xfrm>
            <a:off x="9058656" y="457200"/>
            <a:ext cx="2523744" cy="725576"/>
          </a:xfrm>
          <a:prstGeom prst="rect">
            <a:avLst/>
          </a:prstGeom>
        </p:spPr>
      </p:pic>
    </p:spTree>
    <p:custDataLst>
      <p:tags r:id="rId1"/>
    </p:custData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5367" y="1970615"/>
            <a:ext cx="10981267" cy="1564531"/>
          </a:xfrm>
        </p:spPr>
        <p:txBody>
          <a:bodyPr anchor="ctr"/>
          <a:lstStyle>
            <a:lvl1pPr algn="l">
              <a:lnSpc>
                <a:spcPct val="100000"/>
              </a:lnSpc>
              <a:defRPr sz="5000" kern="1500" spc="-100" baseline="0">
                <a:solidFill>
                  <a:schemeClr val="bg1"/>
                </a:solidFill>
              </a:defRPr>
            </a:lvl1pPr>
          </a:lstStyle>
          <a:p>
            <a:r>
              <a:rPr lang="en-US"/>
              <a:t>“Click to edit quote </a:t>
            </a:r>
            <a:br>
              <a:rPr lang="en-US"/>
            </a:br>
            <a:r>
              <a:rPr lang="en-US"/>
              <a:t>or statement.”</a:t>
            </a:r>
          </a:p>
        </p:txBody>
      </p:sp>
      <p:sp>
        <p:nvSpPr>
          <p:cNvPr id="8" name="Text Placeholder 5"/>
          <p:cNvSpPr>
            <a:spLocks noGrp="1"/>
          </p:cNvSpPr>
          <p:nvPr>
            <p:ph type="body" sz="quarter" idx="10" hasCustomPrompt="1"/>
          </p:nvPr>
        </p:nvSpPr>
        <p:spPr>
          <a:xfrm>
            <a:off x="605367" y="5083557"/>
            <a:ext cx="10981267" cy="1481138"/>
          </a:xfrm>
        </p:spPr>
        <p:txBody>
          <a:bodyPr/>
          <a:lstStyle>
            <a:lvl1pPr marL="0" indent="0" algn="l">
              <a:lnSpc>
                <a:spcPct val="100000"/>
              </a:lnSpc>
              <a:spcBef>
                <a:spcPts val="0"/>
              </a:spcBef>
              <a:buNone/>
              <a:defRPr sz="5000" b="1" kern="1500" spc="-100" baseline="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pic>
        <p:nvPicPr>
          <p:cNvPr id="4" name="Picture 3">
            <a:extLst>
              <a:ext uri="{FF2B5EF4-FFF2-40B4-BE49-F238E27FC236}">
                <a16:creationId xmlns:a16="http://schemas.microsoft.com/office/drawing/2014/main" id="{8981CBCF-83E9-6C4F-BD91-700A018A46DD}"/>
              </a:ext>
            </a:extLst>
          </p:cNvPr>
          <p:cNvPicPr>
            <a:picLocks noChangeAspect="1"/>
          </p:cNvPicPr>
          <p:nvPr userDrawn="1"/>
        </p:nvPicPr>
        <p:blipFill>
          <a:blip r:embed="rId3"/>
          <a:srcRect/>
          <a:stretch/>
        </p:blipFill>
        <p:spPr>
          <a:xfrm>
            <a:off x="9058656" y="457200"/>
            <a:ext cx="2523744" cy="725576"/>
          </a:xfrm>
          <a:prstGeom prst="rect">
            <a:avLst/>
          </a:prstGeom>
        </p:spPr>
      </p:pic>
    </p:spTree>
    <p:custDataLst>
      <p:tags r:id="rId1"/>
    </p:custData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J&amp;J Signature">
    <p:bg>
      <p:bgPr>
        <a:solidFill>
          <a:srgbClr val="F4F4F4">
            <a:alpha val="0"/>
          </a:srgbClr>
        </a:solidFill>
        <a:effectLst/>
      </p:bgPr>
    </p:bg>
    <p:spTree>
      <p:nvGrpSpPr>
        <p:cNvPr id="1" name=""/>
        <p:cNvGrpSpPr/>
        <p:nvPr/>
      </p:nvGrpSpPr>
      <p:grpSpPr>
        <a:xfrm>
          <a:off x="0" y="0"/>
          <a:ext cx="0" cy="0"/>
          <a:chOff x="0" y="0"/>
          <a:chExt cx="0" cy="0"/>
        </a:xfrm>
      </p:grpSpPr>
      <p:pic>
        <p:nvPicPr>
          <p:cNvPr id="4" name="Picture 3" descr="A picture containing text, tableware, dishware, plate&#10;&#10;Description automatically generated">
            <a:extLst>
              <a:ext uri="{FF2B5EF4-FFF2-40B4-BE49-F238E27FC236}">
                <a16:creationId xmlns:a16="http://schemas.microsoft.com/office/drawing/2014/main" id="{2D0A209E-C0B0-D349-9988-91CE145509C0}"/>
              </a:ext>
            </a:extLst>
          </p:cNvPr>
          <p:cNvPicPr>
            <a:picLocks noChangeAspect="1"/>
          </p:cNvPicPr>
          <p:nvPr userDrawn="1"/>
        </p:nvPicPr>
        <p:blipFill>
          <a:blip r:embed="rId3"/>
          <a:stretch>
            <a:fillRect/>
          </a:stretch>
        </p:blipFill>
        <p:spPr>
          <a:xfrm>
            <a:off x="4267199" y="2763923"/>
            <a:ext cx="3655475" cy="1050949"/>
          </a:xfrm>
          <a:prstGeom prst="rect">
            <a:avLst/>
          </a:prstGeom>
        </p:spPr>
      </p:pic>
    </p:spTree>
    <p:custDataLst>
      <p:tags r:id="rId1"/>
    </p:custDataLst>
    <p:extLst>
      <p:ext uri="{BB962C8B-B14F-4D97-AF65-F5344CB8AC3E}">
        <p14:creationId xmlns:p14="http://schemas.microsoft.com/office/powerpoint/2010/main" val="1390388981"/>
      </p:ext>
    </p:extLst>
  </p:cSld>
  <p:clrMapOvr>
    <a:masterClrMapping/>
  </p:clrMapOvr>
  <p:transition>
    <p:fade/>
  </p:transition>
  <p:extLst>
    <p:ext uri="{DCECCB84-F9BA-43D5-87BE-67443E8EF086}">
      <p15:sldGuideLst xmlns:p15="http://schemas.microsoft.com/office/powerpoint/2012/main">
        <p15:guide id="1" pos="2688" userDrawn="1">
          <p15:clr>
            <a:srgbClr val="FBAE40"/>
          </p15:clr>
        </p15:guide>
        <p15:guide id="2" pos="499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k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lvl1pPr>
              <a:defRPr>
                <a:latin typeface="+mn-lt"/>
              </a:defRPr>
            </a:lvl1pPr>
          </a:lstStyle>
          <a:p>
            <a:fld id="{0D558541-60C9-42A2-8392-FF12533A6B7A}" type="slidenum">
              <a:rPr lang="en-US" smtClean="0">
                <a:solidFill>
                  <a:srgbClr val="919191"/>
                </a:solidFill>
              </a:rPr>
              <a:pPr/>
              <a:t>‹#›</a:t>
            </a:fld>
            <a:endParaRPr lang="en-US">
              <a:solidFill>
                <a:srgbClr val="919191"/>
              </a:solidFill>
            </a:endParaRPr>
          </a:p>
        </p:txBody>
      </p:sp>
      <p:sp>
        <p:nvSpPr>
          <p:cNvPr id="7" name="Text Placeholder 6"/>
          <p:cNvSpPr>
            <a:spLocks noGrp="1"/>
          </p:cNvSpPr>
          <p:nvPr>
            <p:ph type="body" sz="quarter" idx="13"/>
          </p:nvPr>
        </p:nvSpPr>
        <p:spPr>
          <a:xfrm>
            <a:off x="381000" y="1763713"/>
            <a:ext cx="11430000" cy="4294187"/>
          </a:xfrm>
        </p:spPr>
        <p:txBody>
          <a:bodyPr vert="horz" lIns="0" tIns="0" rIns="0" bIns="0" rtlCol="0">
            <a:noAutofit/>
          </a:bodyPr>
          <a:lstStyle>
            <a:lvl1pPr>
              <a:defRPr lang="en-US" sz="2400" dirty="0" smtClean="0"/>
            </a:lvl1pPr>
            <a:lvl2pPr marL="182875">
              <a:defRPr lang="en-US" sz="1600" dirty="0" smtClean="0"/>
            </a:lvl2pPr>
            <a:lvl3pPr marL="365751">
              <a:defRPr lang="en-US" sz="1600" dirty="0" smtClean="0"/>
            </a:lvl3pPr>
            <a:lvl4pPr>
              <a:defRPr lang="en-US" sz="1600" dirty="0" smtClean="0"/>
            </a:lvl4pPr>
            <a:lvl5pPr>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el 1"/>
          <p:cNvSpPr>
            <a:spLocks noGrp="1"/>
          </p:cNvSpPr>
          <p:nvPr>
            <p:ph type="title"/>
          </p:nvPr>
        </p:nvSpPr>
        <p:spPr>
          <a:xfrm>
            <a:off x="381000" y="381001"/>
            <a:ext cx="11430000" cy="1295401"/>
          </a:xfrm>
        </p:spPr>
        <p:txBody>
          <a:bodyPr/>
          <a:lstStyle/>
          <a:p>
            <a:r>
              <a:rPr lang="de-DE"/>
              <a:t>Titelmasterformat durch Klicken bearbeiten</a:t>
            </a:r>
            <a:endParaRPr lang="en-US"/>
          </a:p>
        </p:txBody>
      </p:sp>
      <p:sp>
        <p:nvSpPr>
          <p:cNvPr id="5" name="Footer Placeholder 3"/>
          <p:cNvSpPr>
            <a:spLocks noGrp="1"/>
          </p:cNvSpPr>
          <p:nvPr>
            <p:ph type="ftr" sz="quarter" idx="3"/>
          </p:nvPr>
        </p:nvSpPr>
        <p:spPr>
          <a:xfrm>
            <a:off x="381000" y="6407924"/>
            <a:ext cx="4114800" cy="138499"/>
          </a:xfrm>
          <a:prstGeom prst="rect">
            <a:avLst/>
          </a:prstGeom>
        </p:spPr>
        <p:txBody>
          <a:bodyPr vert="horz" wrap="square" lIns="0" tIns="0" rIns="0" bIns="0" rtlCol="0" anchor="t" anchorCtr="0">
            <a:noAutofit/>
          </a:bodyPr>
          <a:lstStyle>
            <a:lvl1pPr marL="0" indent="0" algn="l">
              <a:lnSpc>
                <a:spcPct val="100000"/>
              </a:lnSpc>
              <a:spcBef>
                <a:spcPts val="0"/>
              </a:spcBef>
              <a:spcAft>
                <a:spcPts val="0"/>
              </a:spcAft>
              <a:buFontTx/>
              <a:buNone/>
              <a:defRPr lang="en-AU" sz="900" b="0" i="0">
                <a:solidFill>
                  <a:srgbClr val="919191"/>
                </a:solidFill>
                <a:latin typeface="+mn-lt"/>
              </a:defRPr>
            </a:lvl1pPr>
          </a:lstStyle>
          <a:p>
            <a:pPr defTabSz="1087106"/>
            <a:r>
              <a:rPr lang="en-US"/>
              <a:t>Copyright © 2020 Accenture  All rights reserved.</a:t>
            </a:r>
          </a:p>
        </p:txBody>
      </p:sp>
    </p:spTree>
    <p:extLst>
      <p:ext uri="{BB962C8B-B14F-4D97-AF65-F5344CB8AC3E}">
        <p14:creationId xmlns:p14="http://schemas.microsoft.com/office/powerpoint/2010/main" val="1989050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presenta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accent2"/>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233565"/>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12" name="Picture 11" descr="A picture containing text, tableware, dishware, plate&#10;&#10;Description automatically generated">
            <a:extLst>
              <a:ext uri="{FF2B5EF4-FFF2-40B4-BE49-F238E27FC236}">
                <a16:creationId xmlns:a16="http://schemas.microsoft.com/office/drawing/2014/main" id="{255D675D-6F0B-5643-8857-7314EF91D4A7}"/>
              </a:ext>
            </a:extLst>
          </p:cNvPr>
          <p:cNvPicPr>
            <a:picLocks noChangeAspect="1"/>
          </p:cNvPicPr>
          <p:nvPr userDrawn="1"/>
        </p:nvPicPr>
        <p:blipFill>
          <a:blip r:embed="rId3"/>
          <a:stretch>
            <a:fillRect/>
          </a:stretch>
        </p:blipFill>
        <p:spPr>
          <a:xfrm>
            <a:off x="609601" y="6232525"/>
            <a:ext cx="1041399" cy="299403"/>
          </a:xfrm>
          <a:prstGeom prst="rect">
            <a:avLst/>
          </a:prstGeom>
        </p:spPr>
      </p:pic>
    </p:spTree>
    <p:custDataLst>
      <p:tags r:id="rId1"/>
    </p:custDataLst>
    <p:extLst>
      <p:ext uri="{BB962C8B-B14F-4D97-AF65-F5344CB8AC3E}">
        <p14:creationId xmlns:p14="http://schemas.microsoft.com/office/powerpoint/2010/main" val="37767277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200"/>
            </a:lvl1pPr>
          </a:lstStyle>
          <a:p>
            <a:r>
              <a:rPr lang="en-GB"/>
              <a:t>Place headline here (36pt, min 30pt)</a:t>
            </a:r>
            <a:endParaRPr lang="en-US"/>
          </a:p>
        </p:txBody>
      </p:sp>
    </p:spTree>
    <p:extLst>
      <p:ext uri="{BB962C8B-B14F-4D97-AF65-F5344CB8AC3E}">
        <p14:creationId xmlns:p14="http://schemas.microsoft.com/office/powerpoint/2010/main" val="477700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94625"/>
            <a:ext cx="11430000" cy="406265"/>
          </a:xfrm>
        </p:spPr>
        <p:txBody>
          <a:bodyPr anchor="t" anchorCtr="0">
            <a:noAutofit/>
          </a:bodyPr>
          <a:lstStyle>
            <a:lvl1pPr algn="l">
              <a:defRPr sz="2800">
                <a:latin typeface="Graphik Black" panose="020B0A03030202060203" pitchFamily="34" charset="0"/>
              </a:defRPr>
            </a:lvl1pPr>
          </a:lstStyle>
          <a:p>
            <a:r>
              <a:rPr lang="en-US"/>
              <a:t>Click to edit Master title style</a:t>
            </a:r>
          </a:p>
        </p:txBody>
      </p:sp>
      <p:sp>
        <p:nvSpPr>
          <p:cNvPr id="5" name="Text Placeholder 7">
            <a:extLst>
              <a:ext uri="{FF2B5EF4-FFF2-40B4-BE49-F238E27FC236}">
                <a16:creationId xmlns:a16="http://schemas.microsoft.com/office/drawing/2014/main" id="{13CDEBD2-6DD3-4B56-98FE-42650D86BCCF}"/>
              </a:ext>
            </a:extLst>
          </p:cNvPr>
          <p:cNvSpPr>
            <a:spLocks noGrp="1"/>
          </p:cNvSpPr>
          <p:nvPr>
            <p:ph type="body" sz="quarter" idx="15" hasCustomPrompt="1"/>
          </p:nvPr>
        </p:nvSpPr>
        <p:spPr>
          <a:xfrm>
            <a:off x="381000" y="707196"/>
            <a:ext cx="11430000" cy="279051"/>
          </a:xfrm>
          <a:prstGeom prst="rect">
            <a:avLst/>
          </a:prstGeom>
        </p:spPr>
        <p:txBody>
          <a:bodyPr lIns="0" tIns="0" rIns="0" bIns="0" anchor="t" anchorCtr="0">
            <a:noAutofit/>
          </a:bodyPr>
          <a:lstStyle>
            <a:lvl1pPr marL="0" indent="0" algn="l">
              <a:lnSpc>
                <a:spcPct val="85000"/>
              </a:lnSpc>
              <a:spcBef>
                <a:spcPts val="0"/>
              </a:spcBef>
              <a:spcAft>
                <a:spcPts val="0"/>
              </a:spcAft>
              <a:buNone/>
              <a:defRPr sz="2000" b="1" cap="none" baseline="0">
                <a:solidFill>
                  <a:schemeClr val="bg2"/>
                </a:solidFill>
                <a:latin typeface="Graphik Black" panose="020B0A03030202060203" pitchFamily="34" charset="0"/>
              </a:defRPr>
            </a:lvl1pPr>
            <a:lvl2pPr marL="0" indent="0">
              <a:lnSpc>
                <a:spcPct val="76000"/>
              </a:lnSpc>
              <a:spcBef>
                <a:spcPts val="0"/>
              </a:spcBef>
              <a:spcAft>
                <a:spcPts val="0"/>
              </a:spcAft>
              <a:buNone/>
              <a:defRPr sz="2600" b="0" cap="all" baseline="0">
                <a:solidFill>
                  <a:srgbClr val="FF0000"/>
                </a:solidFill>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p:txBody>
      </p:sp>
    </p:spTree>
    <p:extLst>
      <p:ext uri="{BB962C8B-B14F-4D97-AF65-F5344CB8AC3E}">
        <p14:creationId xmlns:p14="http://schemas.microsoft.com/office/powerpoint/2010/main" val="4238601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93E8CB-0D3D-4731-9E50-5EB436EA836D}"/>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5" name="Title 4">
            <a:extLst>
              <a:ext uri="{FF2B5EF4-FFF2-40B4-BE49-F238E27FC236}">
                <a16:creationId xmlns:a16="http://schemas.microsoft.com/office/drawing/2014/main" id="{C65330B4-3113-4E4F-A7F6-866902B83506}"/>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12620087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title gray">
    <p:spTree>
      <p:nvGrpSpPr>
        <p:cNvPr id="1" name=""/>
        <p:cNvGrpSpPr/>
        <p:nvPr/>
      </p:nvGrpSpPr>
      <p:grpSpPr>
        <a:xfrm>
          <a:off x="0" y="0"/>
          <a:ext cx="0" cy="0"/>
          <a:chOff x="0" y="0"/>
          <a:chExt cx="0" cy="0"/>
        </a:xfrm>
      </p:grpSpPr>
      <p:sp>
        <p:nvSpPr>
          <p:cNvPr id="4"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pic>
        <p:nvPicPr>
          <p:cNvPr id="8" name="Picture 7" descr="A picture containing text, tableware, dishware, plate&#10;&#10;Description automatically generated">
            <a:extLst>
              <a:ext uri="{FF2B5EF4-FFF2-40B4-BE49-F238E27FC236}">
                <a16:creationId xmlns:a16="http://schemas.microsoft.com/office/drawing/2014/main" id="{1DF6C32E-280A-9543-BFF3-B8FE879D018E}"/>
              </a:ext>
            </a:extLst>
          </p:cNvPr>
          <p:cNvPicPr>
            <a:picLocks noChangeAspect="1"/>
          </p:cNvPicPr>
          <p:nvPr userDrawn="1"/>
        </p:nvPicPr>
        <p:blipFill>
          <a:blip r:embed="rId3"/>
          <a:stretch>
            <a:fillRect/>
          </a:stretch>
        </p:blipFill>
        <p:spPr>
          <a:xfrm>
            <a:off x="609601" y="6232525"/>
            <a:ext cx="1041399" cy="299403"/>
          </a:xfrm>
          <a:prstGeom prst="rect">
            <a:avLst/>
          </a:prstGeom>
        </p:spPr>
      </p:pic>
    </p:spTree>
    <p:custDataLst>
      <p:tags r:id="rId1"/>
    </p:custData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tx2"/>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9"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0" cap="none" spc="0" normalizeH="0" baseline="0" noProof="0">
                <a:ln>
                  <a:noFill/>
                </a:ln>
                <a:solidFill>
                  <a:schemeClr val="tx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pic>
        <p:nvPicPr>
          <p:cNvPr id="11" name="Picture 10" descr="A picture containing text, tableware, dishware, plate&#10;&#10;Description automatically generated">
            <a:extLst>
              <a:ext uri="{FF2B5EF4-FFF2-40B4-BE49-F238E27FC236}">
                <a16:creationId xmlns:a16="http://schemas.microsoft.com/office/drawing/2014/main" id="{FB3363DF-150E-444E-8180-C97190F961B1}"/>
              </a:ext>
            </a:extLst>
          </p:cNvPr>
          <p:cNvPicPr>
            <a:picLocks noChangeAspect="1"/>
          </p:cNvPicPr>
          <p:nvPr userDrawn="1"/>
        </p:nvPicPr>
        <p:blipFill>
          <a:blip r:embed="rId3"/>
          <a:stretch>
            <a:fillRect/>
          </a:stretch>
        </p:blipFill>
        <p:spPr>
          <a:xfrm>
            <a:off x="609601" y="6232525"/>
            <a:ext cx="1041399" cy="299403"/>
          </a:xfrm>
          <a:prstGeom prst="rect">
            <a:avLst/>
          </a:prstGeom>
        </p:spPr>
      </p:pic>
    </p:spTree>
    <p:custDataLst>
      <p:tags r:id="rId1"/>
    </p:custData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7C8E1B-F248-4942-BD37-363EAF708817}"/>
              </a:ext>
            </a:extLst>
          </p:cNvPr>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pic>
        <p:nvPicPr>
          <p:cNvPr id="4" name="Picture 3">
            <a:extLst>
              <a:ext uri="{FF2B5EF4-FFF2-40B4-BE49-F238E27FC236}">
                <a16:creationId xmlns:a16="http://schemas.microsoft.com/office/drawing/2014/main" id="{0521A998-0058-2C40-8923-790A1CDBE21E}"/>
              </a:ext>
            </a:extLst>
          </p:cNvPr>
          <p:cNvPicPr>
            <a:picLocks noChangeAspect="1"/>
          </p:cNvPicPr>
          <p:nvPr userDrawn="1"/>
        </p:nvPicPr>
        <p:blipFill>
          <a:blip r:embed="rId3"/>
          <a:srcRect/>
          <a:stretch/>
        </p:blipFill>
        <p:spPr>
          <a:xfrm>
            <a:off x="609601" y="6232525"/>
            <a:ext cx="1041399" cy="299402"/>
          </a:xfrm>
          <a:prstGeom prst="rect">
            <a:avLst/>
          </a:prstGeom>
        </p:spPr>
      </p:pic>
    </p:spTree>
    <p:custDataLst>
      <p:tags r:id="rId1"/>
    </p:custData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title, sub red">
    <p:bg>
      <p:bgPr>
        <a:solidFill>
          <a:schemeClr val="accent1"/>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500">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5" name="Title 1"/>
          <p:cNvSpPr>
            <a:spLocks noGrp="1"/>
          </p:cNvSpPr>
          <p:nvPr>
            <p:ph type="title"/>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80" rtl="0" eaLnBrk="1" fontAlgn="auto" latinLnBrk="0" hangingPunct="1">
              <a:lnSpc>
                <a:spcPct val="90000"/>
              </a:lnSpc>
              <a:spcBef>
                <a:spcPts val="0"/>
              </a:spcBef>
              <a:spcAft>
                <a:spcPts val="0"/>
              </a:spcAft>
              <a:buClrTx/>
              <a:buSzTx/>
              <a:buFontTx/>
              <a:buNone/>
              <a:tabLst/>
              <a:defRPr kumimoji="0" lang="en-US" sz="5000" b="1" i="0" u="none" strike="noStrike" kern="1500" cap="none" spc="-100" normalizeH="0" baseline="0" noProof="0">
                <a:ln>
                  <a:noFill/>
                </a:ln>
                <a:solidFill>
                  <a:schemeClr val="bg1"/>
                </a:solidFill>
                <a:effectLst/>
                <a:uLnTx/>
                <a:uFillTx/>
                <a:latin typeface="+mj-lt"/>
                <a:ea typeface="Arial" charset="0"/>
                <a:cs typeface="Arial" charset="0"/>
                <a:sym typeface="Arial" pitchFamily="-65" charset="0"/>
              </a:defRPr>
            </a:lvl1pPr>
          </a:lstStyle>
          <a:p>
            <a:pPr marL="0" marR="0" lvl="0" indent="0" algn="l" defTabSz="640080" rtl="0" eaLnBrk="1" fontAlgn="auto" latinLnBrk="0" hangingPunct="1">
              <a:lnSpc>
                <a:spcPct val="100000"/>
              </a:lnSpc>
              <a:spcBef>
                <a:spcPts val="0"/>
              </a:spcBef>
              <a:spcAft>
                <a:spcPts val="0"/>
              </a:spcAft>
              <a:buClrTx/>
              <a:buSzTx/>
              <a:buFontTx/>
              <a:buNone/>
              <a:tabLst/>
              <a:defRPr/>
            </a:pPr>
            <a:r>
              <a:rPr lang="en-US"/>
              <a:t>Click to edit Master title style</a:t>
            </a:r>
          </a:p>
        </p:txBody>
      </p:sp>
      <p:pic>
        <p:nvPicPr>
          <p:cNvPr id="4" name="Picture 3">
            <a:extLst>
              <a:ext uri="{FF2B5EF4-FFF2-40B4-BE49-F238E27FC236}">
                <a16:creationId xmlns:a16="http://schemas.microsoft.com/office/drawing/2014/main" id="{84F965ED-DC12-3A40-90BE-74810292486A}"/>
              </a:ext>
            </a:extLst>
          </p:cNvPr>
          <p:cNvPicPr>
            <a:picLocks noChangeAspect="1"/>
          </p:cNvPicPr>
          <p:nvPr userDrawn="1"/>
        </p:nvPicPr>
        <p:blipFill>
          <a:blip r:embed="rId3"/>
          <a:srcRect/>
          <a:stretch/>
        </p:blipFill>
        <p:spPr>
          <a:xfrm>
            <a:off x="609601" y="6232525"/>
            <a:ext cx="1041399" cy="299402"/>
          </a:xfrm>
          <a:prstGeom prst="rect">
            <a:avLst/>
          </a:prstGeom>
        </p:spPr>
      </p:pic>
    </p:spTree>
    <p:custDataLst>
      <p:tags r:id="rId1"/>
    </p:custData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9600" y="1713179"/>
            <a:ext cx="10972800" cy="42018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9599" y="378458"/>
            <a:ext cx="10141527"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7" name="Slide Number Placeholder 5">
            <a:extLst>
              <a:ext uri="{FF2B5EF4-FFF2-40B4-BE49-F238E27FC236}">
                <a16:creationId xmlns:a16="http://schemas.microsoft.com/office/drawing/2014/main" id="{909E739D-BE3C-AA46-B87C-E06818EA436B}"/>
              </a:ext>
            </a:extLst>
          </p:cNvPr>
          <p:cNvSpPr>
            <a:spLocks noGrp="1"/>
          </p:cNvSpPr>
          <p:nvPr>
            <p:ph type="sldNum" sz="quarter" idx="4"/>
          </p:nvPr>
        </p:nvSpPr>
        <p:spPr>
          <a:xfrm>
            <a:off x="11640312" y="6219717"/>
            <a:ext cx="454400" cy="333375"/>
          </a:xfrm>
          <a:prstGeom prst="rect">
            <a:avLst/>
          </a:prstGeom>
        </p:spPr>
        <p:txBody>
          <a:bodyPr vert="horz" lIns="91440" tIns="45720" rIns="91440" bIns="45720" rtlCol="0" anchor="ctr"/>
          <a:lstStyle>
            <a:lvl1pPr algn="r">
              <a:defRPr sz="800">
                <a:solidFill>
                  <a:schemeClr val="accent1"/>
                </a:solidFill>
                <a:latin typeface="+mn-lt"/>
              </a:defRPr>
            </a:lvl1pPr>
          </a:lstStyle>
          <a:p>
            <a:fld id="{AD816501-AAE5-214E-B100-00C3DC5F5E3F}" type="slidenum">
              <a:rPr lang="en-US" smtClean="0"/>
              <a:pPr/>
              <a:t>‹#›</a:t>
            </a:fld>
            <a:endParaRPr lang="en-US"/>
          </a:p>
        </p:txBody>
      </p:sp>
      <p:pic>
        <p:nvPicPr>
          <p:cNvPr id="10" name="Picture 9" descr="A picture containing text, tableware, dishware, plate&#10;&#10;Description automatically generated">
            <a:extLst>
              <a:ext uri="{FF2B5EF4-FFF2-40B4-BE49-F238E27FC236}">
                <a16:creationId xmlns:a16="http://schemas.microsoft.com/office/drawing/2014/main" id="{974B0CC8-AD87-CF4A-96A8-CC89FDD42FBC}"/>
              </a:ext>
            </a:extLst>
          </p:cNvPr>
          <p:cNvPicPr>
            <a:picLocks noChangeAspect="1"/>
          </p:cNvPicPr>
          <p:nvPr userDrawn="1"/>
        </p:nvPicPr>
        <p:blipFill>
          <a:blip r:embed="rId44"/>
          <a:stretch>
            <a:fillRect/>
          </a:stretch>
        </p:blipFill>
        <p:spPr>
          <a:xfrm>
            <a:off x="609601" y="6232525"/>
            <a:ext cx="1041399" cy="299403"/>
          </a:xfrm>
          <a:prstGeom prst="rect">
            <a:avLst/>
          </a:prstGeom>
        </p:spPr>
      </p:pic>
    </p:spTree>
    <p:custDataLst>
      <p:tags r:id="rId43"/>
    </p:custDataLst>
  </p:cSld>
  <p:clrMap bg1="lt1" tx1="dk1" bg2="lt2" tx2="dk2" accent1="accent1" accent2="accent2" accent3="accent3" accent4="accent4" accent5="accent5" accent6="accent6" hlink="hlink" folHlink="folHlink"/>
  <p:sldLayoutIdLst>
    <p:sldLayoutId id="2147483669" r:id="rId1"/>
    <p:sldLayoutId id="2147483700" r:id="rId2"/>
    <p:sldLayoutId id="2147483709" r:id="rId3"/>
    <p:sldLayoutId id="2147483701" r:id="rId4"/>
    <p:sldLayoutId id="2147483704" r:id="rId5"/>
    <p:sldLayoutId id="2147483686" r:id="rId6"/>
    <p:sldLayoutId id="2147483684" r:id="rId7"/>
    <p:sldLayoutId id="2147483693" r:id="rId8"/>
    <p:sldLayoutId id="2147483694" r:id="rId9"/>
    <p:sldLayoutId id="2147483695" r:id="rId10"/>
    <p:sldLayoutId id="2147483690" r:id="rId11"/>
    <p:sldLayoutId id="2147483696" r:id="rId12"/>
    <p:sldLayoutId id="2147483692" r:id="rId13"/>
    <p:sldLayoutId id="2147483663" r:id="rId14"/>
    <p:sldLayoutId id="2147483666" r:id="rId15"/>
    <p:sldLayoutId id="2147483706" r:id="rId16"/>
    <p:sldLayoutId id="2147483688" r:id="rId17"/>
    <p:sldLayoutId id="2147483665" r:id="rId18"/>
    <p:sldLayoutId id="2147483670" r:id="rId19"/>
    <p:sldLayoutId id="2147483680" r:id="rId20"/>
    <p:sldLayoutId id="2147483671" r:id="rId21"/>
    <p:sldLayoutId id="2147483672" r:id="rId22"/>
    <p:sldLayoutId id="2147483675" r:id="rId23"/>
    <p:sldLayoutId id="2147483705" r:id="rId24"/>
    <p:sldLayoutId id="2147483673" r:id="rId25"/>
    <p:sldLayoutId id="2147483674" r:id="rId26"/>
    <p:sldLayoutId id="2147483708" r:id="rId27"/>
    <p:sldLayoutId id="2147483685" r:id="rId28"/>
    <p:sldLayoutId id="2147483707" r:id="rId29"/>
    <p:sldLayoutId id="2147483702" r:id="rId30"/>
    <p:sldLayoutId id="2147483703" r:id="rId31"/>
    <p:sldLayoutId id="2147483667" r:id="rId32"/>
    <p:sldLayoutId id="2147483677" r:id="rId33"/>
    <p:sldLayoutId id="2147483676" r:id="rId34"/>
    <p:sldLayoutId id="2147483699" r:id="rId35"/>
    <p:sldLayoutId id="2147483697" r:id="rId36"/>
    <p:sldLayoutId id="2147483698" r:id="rId37"/>
    <p:sldLayoutId id="2147483678" r:id="rId38"/>
    <p:sldLayoutId id="2147483715" r:id="rId39"/>
    <p:sldLayoutId id="2147483716" r:id="rId40"/>
    <p:sldLayoutId id="2147483717" r:id="rId41"/>
  </p:sldLayoutIdLst>
  <p:transition>
    <p:fade/>
  </p:transition>
  <p:hf hdr="0" ftr="0" dt="0"/>
  <p:txStyles>
    <p:title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28600" indent="-228600" algn="l" rtl="0" eaLnBrk="1" fontAlgn="base" hangingPunct="1">
        <a:lnSpc>
          <a:spcPct val="100000"/>
        </a:lnSpc>
        <a:spcBef>
          <a:spcPts val="1800"/>
        </a:spcBef>
        <a:spcAft>
          <a:spcPct val="0"/>
        </a:spcAft>
        <a:buClr>
          <a:srgbClr val="63666A"/>
        </a:buClr>
        <a:buSzPct val="100000"/>
        <a:buFont typeface="Arial" pitchFamily="-65" charset="0"/>
        <a:buChar char="•"/>
        <a:defRPr sz="2500">
          <a:solidFill>
            <a:schemeClr val="tx2"/>
          </a:solidFill>
          <a:latin typeface="+mn-lt"/>
          <a:ea typeface="Arial Unicode MS" pitchFamily="-65" charset="0"/>
          <a:cs typeface="Arial Unicode MS" pitchFamily="-65" charset="0"/>
          <a:sym typeface="Arial" pitchFamily="-65" charset="0"/>
        </a:defRPr>
      </a:lvl1pPr>
      <a:lvl2pPr marL="457200" indent="-228600" algn="l" rtl="0" eaLnBrk="1" fontAlgn="base" hangingPunct="1">
        <a:lnSpc>
          <a:spcPct val="100000"/>
        </a:lnSpc>
        <a:spcBef>
          <a:spcPts val="0"/>
        </a:spcBef>
        <a:spcAft>
          <a:spcPct val="0"/>
        </a:spcAft>
        <a:buClr>
          <a:srgbClr val="63666A"/>
        </a:buClr>
        <a:buSzPct val="100000"/>
        <a:buFont typeface="Arial" pitchFamily="-65" charset="0"/>
        <a:buChar char="–"/>
        <a:defRPr sz="2000">
          <a:solidFill>
            <a:schemeClr val="tx2"/>
          </a:solidFill>
          <a:latin typeface="+mn-lt"/>
          <a:ea typeface="Arial Unicode MS" pitchFamily="-65" charset="0"/>
          <a:cs typeface="Arial Unicode MS" pitchFamily="-65" charset="0"/>
          <a:sym typeface="Arial" pitchFamily="-65" charset="0"/>
        </a:defRPr>
      </a:lvl2pPr>
      <a:lvl3pPr marL="731520" indent="-201168" algn="l" rtl="0" eaLnBrk="1" fontAlgn="base" hangingPunct="1">
        <a:lnSpc>
          <a:spcPct val="100000"/>
        </a:lnSpc>
        <a:spcBef>
          <a:spcPts val="0"/>
        </a:spcBef>
        <a:spcAft>
          <a:spcPct val="0"/>
        </a:spcAft>
        <a:buClr>
          <a:srgbClr val="63666A"/>
        </a:buClr>
        <a:buSzPct val="100000"/>
        <a:buFont typeface="Arial" pitchFamily="-65" charset="0"/>
        <a:buChar char="•"/>
        <a:defRPr sz="1800">
          <a:solidFill>
            <a:schemeClr val="tx2"/>
          </a:solidFill>
          <a:latin typeface="+mn-lt"/>
          <a:ea typeface="Arial Unicode MS" pitchFamily="-65" charset="0"/>
          <a:cs typeface="Arial Unicode MS" pitchFamily="-65" charset="0"/>
          <a:sym typeface="Arial" pitchFamily="-65" charset="0"/>
        </a:defRPr>
      </a:lvl3pPr>
      <a:lvl4pPr marL="1097280" indent="-201168" algn="l" rtl="0" eaLnBrk="1" fontAlgn="base" hangingPunct="1">
        <a:lnSpc>
          <a:spcPct val="100000"/>
        </a:lnSpc>
        <a:spcBef>
          <a:spcPts val="0"/>
        </a:spcBef>
        <a:spcAft>
          <a:spcPct val="0"/>
        </a:spcAft>
        <a:buClr>
          <a:srgbClr val="63666A"/>
        </a:buClr>
        <a:buSzPct val="100000"/>
        <a:buFont typeface="Arial" pitchFamily="-65" charset="0"/>
        <a:buChar char="–"/>
        <a:defRPr sz="1500">
          <a:solidFill>
            <a:schemeClr val="tx2"/>
          </a:solidFill>
          <a:latin typeface="+mn-lt"/>
          <a:ea typeface="Arial Unicode MS" pitchFamily="-65" charset="0"/>
          <a:cs typeface="Arial Unicode MS" pitchFamily="-65" charset="0"/>
          <a:sym typeface="Arial" pitchFamily="-65" charset="0"/>
        </a:defRPr>
      </a:lvl4pPr>
      <a:lvl5pPr marL="1487964" indent="-191135" algn="l" rtl="0" eaLnBrk="1" fontAlgn="base" hangingPunct="1">
        <a:lnSpc>
          <a:spcPct val="100000"/>
        </a:lnSpc>
        <a:spcBef>
          <a:spcPts val="0"/>
        </a:spcBef>
        <a:spcAft>
          <a:spcPct val="0"/>
        </a:spcAft>
        <a:buClr>
          <a:srgbClr val="63666A"/>
        </a:buClr>
        <a:buSzPct val="100000"/>
        <a:buFont typeface="Arial" pitchFamily="-65" charset="0"/>
        <a:buChar char="»"/>
        <a:defRPr sz="1300">
          <a:solidFill>
            <a:schemeClr val="tx2"/>
          </a:solidFill>
          <a:latin typeface="+mn-lt"/>
          <a:ea typeface="Arial Unicode MS" pitchFamily="-65" charset="0"/>
          <a:cs typeface="Arial Unicode MS" pitchFamily="-65" charset="0"/>
          <a:sym typeface="Arial" pitchFamily="-65" charset="0"/>
        </a:defRPr>
      </a:lvl5pPr>
      <a:lvl6pPr marL="1776223"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259"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95"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331" indent="-192024"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36" rtl="0" eaLnBrk="1" latinLnBrk="0" hangingPunct="1">
        <a:defRPr sz="1100" kern="1200">
          <a:solidFill>
            <a:schemeClr val="tx1"/>
          </a:solidFill>
          <a:latin typeface="+mn-lt"/>
          <a:ea typeface="+mn-ea"/>
          <a:cs typeface="+mn-cs"/>
        </a:defRPr>
      </a:lvl1pPr>
      <a:lvl2pPr marL="288036" algn="l" defTabSz="288036" rtl="0" eaLnBrk="1" latinLnBrk="0" hangingPunct="1">
        <a:defRPr sz="1100" kern="1200">
          <a:solidFill>
            <a:schemeClr val="tx1"/>
          </a:solidFill>
          <a:latin typeface="+mn-lt"/>
          <a:ea typeface="+mn-ea"/>
          <a:cs typeface="+mn-cs"/>
        </a:defRPr>
      </a:lvl2pPr>
      <a:lvl3pPr marL="576072" algn="l" defTabSz="288036" rtl="0" eaLnBrk="1" latinLnBrk="0" hangingPunct="1">
        <a:defRPr sz="1100" kern="1200">
          <a:solidFill>
            <a:schemeClr val="tx1"/>
          </a:solidFill>
          <a:latin typeface="+mn-lt"/>
          <a:ea typeface="+mn-ea"/>
          <a:cs typeface="+mn-cs"/>
        </a:defRPr>
      </a:lvl3pPr>
      <a:lvl4pPr marL="864108" algn="l" defTabSz="288036" rtl="0" eaLnBrk="1" latinLnBrk="0" hangingPunct="1">
        <a:defRPr sz="1100" kern="1200">
          <a:solidFill>
            <a:schemeClr val="tx1"/>
          </a:solidFill>
          <a:latin typeface="+mn-lt"/>
          <a:ea typeface="+mn-ea"/>
          <a:cs typeface="+mn-cs"/>
        </a:defRPr>
      </a:lvl4pPr>
      <a:lvl5pPr marL="1152144" algn="l" defTabSz="288036" rtl="0" eaLnBrk="1" latinLnBrk="0" hangingPunct="1">
        <a:defRPr sz="1100" kern="1200">
          <a:solidFill>
            <a:schemeClr val="tx1"/>
          </a:solidFill>
          <a:latin typeface="+mn-lt"/>
          <a:ea typeface="+mn-ea"/>
          <a:cs typeface="+mn-cs"/>
        </a:defRPr>
      </a:lvl5pPr>
      <a:lvl6pPr marL="1440180" algn="l" defTabSz="288036" rtl="0" eaLnBrk="1" latinLnBrk="0" hangingPunct="1">
        <a:defRPr sz="1100" kern="1200">
          <a:solidFill>
            <a:schemeClr val="tx1"/>
          </a:solidFill>
          <a:latin typeface="+mn-lt"/>
          <a:ea typeface="+mn-ea"/>
          <a:cs typeface="+mn-cs"/>
        </a:defRPr>
      </a:lvl6pPr>
      <a:lvl7pPr marL="1728216" algn="l" defTabSz="288036" rtl="0" eaLnBrk="1" latinLnBrk="0" hangingPunct="1">
        <a:defRPr sz="1100" kern="1200">
          <a:solidFill>
            <a:schemeClr val="tx1"/>
          </a:solidFill>
          <a:latin typeface="+mn-lt"/>
          <a:ea typeface="+mn-ea"/>
          <a:cs typeface="+mn-cs"/>
        </a:defRPr>
      </a:lvl7pPr>
      <a:lvl8pPr marL="2016252" algn="l" defTabSz="288036" rtl="0" eaLnBrk="1" latinLnBrk="0" hangingPunct="1">
        <a:defRPr sz="1100" kern="1200">
          <a:solidFill>
            <a:schemeClr val="tx1"/>
          </a:solidFill>
          <a:latin typeface="+mn-lt"/>
          <a:ea typeface="+mn-ea"/>
          <a:cs typeface="+mn-cs"/>
        </a:defRPr>
      </a:lvl8pPr>
      <a:lvl9pPr marL="2304288" algn="l" defTabSz="288036"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6" userDrawn="1">
          <p15:clr>
            <a:srgbClr val="F26B43"/>
          </p15:clr>
        </p15:guide>
        <p15:guide id="2" pos="3840" userDrawn="1">
          <p15:clr>
            <a:srgbClr val="F26B43"/>
          </p15:clr>
        </p15:guide>
        <p15:guide id="3" orient="horz" pos="3879" userDrawn="1">
          <p15:clr>
            <a:srgbClr val="F26B43"/>
          </p15:clr>
        </p15:guide>
        <p15:guide id="4" orient="horz" pos="3960" userDrawn="1">
          <p15:clr>
            <a:srgbClr val="F26B43"/>
          </p15:clr>
        </p15:guide>
        <p15:guide id="5" orient="horz" pos="4044" userDrawn="1">
          <p15:clr>
            <a:srgbClr val="F26B43"/>
          </p15:clr>
        </p15:guide>
        <p15:guide id="6" pos="384" userDrawn="1">
          <p15:clr>
            <a:srgbClr val="F26B43"/>
          </p15:clr>
        </p15:guide>
        <p15:guide id="7" pos="7296" userDrawn="1">
          <p15:clr>
            <a:srgbClr val="F26B43"/>
          </p15:clr>
        </p15:guide>
        <p15:guide id="8" orient="horz" pos="2160" userDrawn="1">
          <p15:clr>
            <a:srgbClr val="F26B43"/>
          </p15:clr>
        </p15:guide>
        <p15:guide id="9" pos="1968" userDrawn="1">
          <p15:clr>
            <a:srgbClr val="F26B43"/>
          </p15:clr>
        </p15:guide>
        <p15:guide id="10"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46.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0.xml"/><Relationship Id="rId5" Type="http://schemas.openxmlformats.org/officeDocument/2006/relationships/slide" Target="slide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svg"/><Relationship Id="rId26" Type="http://schemas.openxmlformats.org/officeDocument/2006/relationships/image" Target="../media/image39.png"/><Relationship Id="rId3" Type="http://schemas.openxmlformats.org/officeDocument/2006/relationships/image" Target="../media/image9.png"/><Relationship Id="rId21" Type="http://schemas.openxmlformats.org/officeDocument/2006/relationships/image" Target="../media/image34.jpeg"/><Relationship Id="rId34" Type="http://schemas.openxmlformats.org/officeDocument/2006/relationships/hyperlink" Target="https://www.facebook.com/groups/georgiamomsforbetterbirth/" TargetMode="External"/><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5" Type="http://schemas.openxmlformats.org/officeDocument/2006/relationships/image" Target="../media/image38.svg"/><Relationship Id="rId33" Type="http://schemas.openxmlformats.org/officeDocument/2006/relationships/image" Target="../media/image46.svg"/><Relationship Id="rId2" Type="http://schemas.openxmlformats.org/officeDocument/2006/relationships/notesSlide" Target="../notesSlides/notesSlide4.xml"/><Relationship Id="rId16" Type="http://schemas.openxmlformats.org/officeDocument/2006/relationships/image" Target="../media/image29.svg"/><Relationship Id="rId20" Type="http://schemas.openxmlformats.org/officeDocument/2006/relationships/image" Target="../media/image33.svg"/><Relationship Id="rId29" Type="http://schemas.openxmlformats.org/officeDocument/2006/relationships/image" Target="../media/image42.svg"/><Relationship Id="rId1" Type="http://schemas.openxmlformats.org/officeDocument/2006/relationships/slideLayout" Target="../slideLayouts/slideLayout14.xml"/><Relationship Id="rId6" Type="http://schemas.openxmlformats.org/officeDocument/2006/relationships/image" Target="../media/image19.jpe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5" Type="http://schemas.openxmlformats.org/officeDocument/2006/relationships/image" Target="../media/image18.svg"/><Relationship Id="rId15" Type="http://schemas.openxmlformats.org/officeDocument/2006/relationships/image" Target="../media/image28.png"/><Relationship Id="rId23" Type="http://schemas.openxmlformats.org/officeDocument/2006/relationships/image" Target="../media/image36.svg"/><Relationship Id="rId28" Type="http://schemas.openxmlformats.org/officeDocument/2006/relationships/image" Target="../media/image41.png"/><Relationship Id="rId36" Type="http://schemas.openxmlformats.org/officeDocument/2006/relationships/hyperlink" Target="https://hmhbga.org/" TargetMode="External"/><Relationship Id="rId10" Type="http://schemas.openxmlformats.org/officeDocument/2006/relationships/image" Target="../media/image23.svg"/><Relationship Id="rId19" Type="http://schemas.openxmlformats.org/officeDocument/2006/relationships/image" Target="../media/image32.png"/><Relationship Id="rId31" Type="http://schemas.openxmlformats.org/officeDocument/2006/relationships/image" Target="../media/image44.sv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png"/><Relationship Id="rId27" Type="http://schemas.openxmlformats.org/officeDocument/2006/relationships/image" Target="../media/image40.svg"/><Relationship Id="rId30" Type="http://schemas.openxmlformats.org/officeDocument/2006/relationships/image" Target="../media/image43.png"/><Relationship Id="rId35" Type="http://schemas.openxmlformats.org/officeDocument/2006/relationships/hyperlink" Target="https://gabirthnetwork.com/" TargetMode="External"/><Relationship Id="rId8"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corporate.walmart.com/newsroom/2021/06/17/walmart-offering-doula-care-to-associates-in-georgia" TargetMode="External"/><Relationship Id="rId2" Type="http://schemas.openxmlformats.org/officeDocument/2006/relationships/hyperlink" Target="https://www.southgeorgiahealthystart.org/" TargetMode="Externa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9.png"/><Relationship Id="rId1" Type="http://schemas.openxmlformats.org/officeDocument/2006/relationships/slideLayout" Target="../slideLayouts/slideLayout4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9.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2.svg"/><Relationship Id="rId4" Type="http://schemas.openxmlformats.org/officeDocument/2006/relationships/diagramLayout" Target="../diagrams/layout1.xml"/><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771" y="1308699"/>
            <a:ext cx="7315200" cy="1917829"/>
          </a:xfrm>
        </p:spPr>
        <p:txBody>
          <a:bodyPr anchor="ctr"/>
          <a:lstStyle/>
          <a:p>
            <a:r>
              <a:rPr lang="en-US" sz="3200"/>
              <a:t>Hack4Equity: </a:t>
            </a:r>
            <a:br>
              <a:rPr lang="en-US" sz="3200"/>
            </a:br>
            <a:r>
              <a:rPr lang="en-US" sz="3200"/>
              <a:t>Community Care Advocate Program Powered by the DearMama App</a:t>
            </a:r>
            <a:endParaRPr lang="en-US" sz="4400"/>
          </a:p>
        </p:txBody>
      </p:sp>
      <p:pic>
        <p:nvPicPr>
          <p:cNvPr id="7" name="Picture Placeholder 6" descr="Icon&#10;&#10;Description automatically generated">
            <a:extLst>
              <a:ext uri="{FF2B5EF4-FFF2-40B4-BE49-F238E27FC236}">
                <a16:creationId xmlns:a16="http://schemas.microsoft.com/office/drawing/2014/main" id="{A356C42F-3351-8144-9D3B-EF0E21DBC940}"/>
              </a:ext>
            </a:extLst>
          </p:cNvPr>
          <p:cNvPicPr>
            <a:picLocks noGrp="1" noChangeAspect="1"/>
          </p:cNvPicPr>
          <p:nvPr>
            <p:ph type="pic" sz="quarter" idx="11"/>
          </p:nvPr>
        </p:nvPicPr>
        <p:blipFill rotWithShape="1">
          <a:blip r:embed="rId4"/>
          <a:srcRect l="4274" r="4274"/>
          <a:stretch>
            <a:fillRect/>
          </a:stretch>
        </p:blipFill>
        <p:spPr>
          <a:xfrm rot="16200000">
            <a:off x="7461202" y="1193587"/>
            <a:ext cx="5320532" cy="3074085"/>
          </a:xfrm>
        </p:spPr>
      </p:pic>
      <p:pic>
        <p:nvPicPr>
          <p:cNvPr id="4" name="Picture 3">
            <a:extLst>
              <a:ext uri="{FF2B5EF4-FFF2-40B4-BE49-F238E27FC236}">
                <a16:creationId xmlns:a16="http://schemas.microsoft.com/office/drawing/2014/main" id="{4400AD7A-20A6-40BF-8809-01C49C5BE3A7}"/>
              </a:ext>
            </a:extLst>
          </p:cNvPr>
          <p:cNvPicPr>
            <a:picLocks noChangeAspect="1"/>
          </p:cNvPicPr>
          <p:nvPr/>
        </p:nvPicPr>
        <p:blipFill>
          <a:blip r:embed="rId5"/>
          <a:srcRect/>
          <a:stretch/>
        </p:blipFill>
        <p:spPr>
          <a:xfrm>
            <a:off x="10308326" y="5816487"/>
            <a:ext cx="1501902" cy="428625"/>
          </a:xfrm>
          <a:prstGeom prst="rect">
            <a:avLst/>
          </a:prstGeom>
        </p:spPr>
      </p:pic>
      <p:pic>
        <p:nvPicPr>
          <p:cNvPr id="5" name="Picture 4">
            <a:extLst>
              <a:ext uri="{FF2B5EF4-FFF2-40B4-BE49-F238E27FC236}">
                <a16:creationId xmlns:a16="http://schemas.microsoft.com/office/drawing/2014/main" id="{3BEA4EC2-BE97-4E50-A8DE-9A87489E0761}"/>
              </a:ext>
            </a:extLst>
          </p:cNvPr>
          <p:cNvPicPr>
            <a:picLocks noChangeAspect="1"/>
          </p:cNvPicPr>
          <p:nvPr/>
        </p:nvPicPr>
        <p:blipFill>
          <a:blip r:embed="rId6"/>
          <a:srcRect/>
          <a:stretch/>
        </p:blipFill>
        <p:spPr>
          <a:xfrm>
            <a:off x="10308326" y="6371286"/>
            <a:ext cx="1501902" cy="428625"/>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228B0A5F-0F66-4496-90AD-FFB9968D370F}"/>
              </a:ext>
            </a:extLst>
          </p:cNvPr>
          <p:cNvPicPr>
            <a:picLocks noChangeAspect="1"/>
          </p:cNvPicPr>
          <p:nvPr/>
        </p:nvPicPr>
        <p:blipFill>
          <a:blip r:embed="rId7"/>
          <a:stretch>
            <a:fillRect/>
          </a:stretch>
        </p:blipFill>
        <p:spPr>
          <a:xfrm>
            <a:off x="8497644" y="6298318"/>
            <a:ext cx="1501902" cy="428625"/>
          </a:xfrm>
          <a:prstGeom prst="rect">
            <a:avLst/>
          </a:prstGeom>
        </p:spPr>
      </p:pic>
      <p:pic>
        <p:nvPicPr>
          <p:cNvPr id="8" name="Picture 7">
            <a:extLst>
              <a:ext uri="{FF2B5EF4-FFF2-40B4-BE49-F238E27FC236}">
                <a16:creationId xmlns:a16="http://schemas.microsoft.com/office/drawing/2014/main" id="{55542B7C-D4C2-48F8-9601-50C514E47A15}"/>
              </a:ext>
            </a:extLst>
          </p:cNvPr>
          <p:cNvPicPr>
            <a:picLocks noChangeAspect="1"/>
          </p:cNvPicPr>
          <p:nvPr/>
        </p:nvPicPr>
        <p:blipFill>
          <a:blip r:embed="rId8"/>
          <a:srcRect/>
          <a:stretch/>
        </p:blipFill>
        <p:spPr>
          <a:xfrm>
            <a:off x="8497644" y="5816488"/>
            <a:ext cx="1501902" cy="428625"/>
          </a:xfrm>
          <a:prstGeom prst="rect">
            <a:avLst/>
          </a:prstGeom>
        </p:spPr>
      </p:pic>
      <p:sp>
        <p:nvSpPr>
          <p:cNvPr id="10" name="TextBox 9">
            <a:extLst>
              <a:ext uri="{FF2B5EF4-FFF2-40B4-BE49-F238E27FC236}">
                <a16:creationId xmlns:a16="http://schemas.microsoft.com/office/drawing/2014/main" id="{5891E679-2F5A-46A4-BD8E-BB77813681E9}"/>
              </a:ext>
            </a:extLst>
          </p:cNvPr>
          <p:cNvSpPr txBox="1"/>
          <p:nvPr/>
        </p:nvSpPr>
        <p:spPr>
          <a:xfrm>
            <a:off x="8497645" y="5440427"/>
            <a:ext cx="3312584" cy="276999"/>
          </a:xfrm>
          <a:prstGeom prst="rect">
            <a:avLst/>
          </a:prstGeom>
          <a:noFill/>
        </p:spPr>
        <p:txBody>
          <a:bodyPr wrap="square" lIns="0" tIns="0" rIns="0" bIns="0" rtlCol="0">
            <a:spAutoFit/>
          </a:bodyPr>
          <a:lstStyle/>
          <a:p>
            <a:pPr algn="ctr"/>
            <a:r>
              <a:rPr lang="en-US" sz="1800" b="1"/>
              <a:t>Brought to you by:</a:t>
            </a:r>
          </a:p>
        </p:txBody>
      </p:sp>
      <p:sp>
        <p:nvSpPr>
          <p:cNvPr id="11" name="Title 1">
            <a:extLst>
              <a:ext uri="{FF2B5EF4-FFF2-40B4-BE49-F238E27FC236}">
                <a16:creationId xmlns:a16="http://schemas.microsoft.com/office/drawing/2014/main" id="{340D1399-9F7F-47EA-8AC2-FE5F3258FB30}"/>
              </a:ext>
            </a:extLst>
          </p:cNvPr>
          <p:cNvSpPr txBox="1">
            <a:spLocks/>
          </p:cNvSpPr>
          <p:nvPr/>
        </p:nvSpPr>
        <p:spPr bwMode="auto">
          <a:xfrm>
            <a:off x="381771" y="4136518"/>
            <a:ext cx="7315200" cy="1442408"/>
          </a:xfrm>
          <a:prstGeom prst="rect">
            <a:avLst/>
          </a:prstGeo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bg1"/>
                </a:solidFill>
                <a:effectLst/>
                <a:uLnTx/>
                <a:uFillTx/>
                <a:latin typeface="+mj-lt"/>
                <a:ea typeface="Arial" charset="0"/>
                <a:cs typeface="Arial"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sz="2000" u="sng"/>
              <a:t>Team</a:t>
            </a:r>
            <a:r>
              <a:rPr lang="en-US" sz="2000"/>
              <a:t>: Innovate2Save</a:t>
            </a:r>
          </a:p>
          <a:p>
            <a:pPr marL="571500" indent="-344488" defTabSz="914400">
              <a:buClr>
                <a:schemeClr val="bg1"/>
              </a:buClr>
              <a:buFont typeface="Arial" panose="020B0604020202020204" pitchFamily="34" charset="0"/>
              <a:buChar char="•"/>
            </a:pPr>
            <a:r>
              <a:rPr lang="en-US" sz="2000"/>
              <a:t>David Doan</a:t>
            </a:r>
          </a:p>
          <a:p>
            <a:pPr marL="571500" indent="-344488" defTabSz="914400">
              <a:buClr>
                <a:schemeClr val="bg1"/>
              </a:buClr>
              <a:buFont typeface="Arial" panose="020B0604020202020204" pitchFamily="34" charset="0"/>
              <a:buChar char="•"/>
            </a:pPr>
            <a:r>
              <a:rPr lang="en-US" sz="2000"/>
              <a:t>Odssiaska Inera</a:t>
            </a:r>
          </a:p>
          <a:p>
            <a:pPr marL="571500" indent="-344488" defTabSz="914400">
              <a:buClr>
                <a:schemeClr val="bg1"/>
              </a:buClr>
              <a:buFont typeface="Arial" panose="020B0604020202020204" pitchFamily="34" charset="0"/>
              <a:buChar char="•"/>
            </a:pPr>
            <a:r>
              <a:rPr lang="en-US" sz="2000"/>
              <a:t>Mahkayla McKenzie</a:t>
            </a:r>
          </a:p>
          <a:p>
            <a:pPr marL="571500" indent="-344488" defTabSz="914400">
              <a:buClr>
                <a:schemeClr val="bg1"/>
              </a:buClr>
              <a:buFont typeface="Arial" panose="020B0604020202020204" pitchFamily="34" charset="0"/>
              <a:buChar char="•"/>
            </a:pPr>
            <a:r>
              <a:rPr lang="en-US" sz="2000"/>
              <a:t>Divesia Patterson</a:t>
            </a:r>
            <a:endParaRPr lang="en-US" sz="3600"/>
          </a:p>
        </p:txBody>
      </p:sp>
      <p:sp>
        <p:nvSpPr>
          <p:cNvPr id="12" name="Title 1">
            <a:extLst>
              <a:ext uri="{FF2B5EF4-FFF2-40B4-BE49-F238E27FC236}">
                <a16:creationId xmlns:a16="http://schemas.microsoft.com/office/drawing/2014/main" id="{3119FDD4-DC50-4955-8601-D6DA0BBEC950}"/>
              </a:ext>
            </a:extLst>
          </p:cNvPr>
          <p:cNvSpPr txBox="1">
            <a:spLocks/>
          </p:cNvSpPr>
          <p:nvPr/>
        </p:nvSpPr>
        <p:spPr bwMode="auto">
          <a:xfrm>
            <a:off x="381771" y="3171460"/>
            <a:ext cx="7315200" cy="855324"/>
          </a:xfrm>
          <a:prstGeom prst="rect">
            <a:avLst/>
          </a:prstGeom>
          <a:noFill/>
          <a:ln w="12700">
            <a:noFill/>
            <a:miter lim="800000"/>
            <a:headEnd/>
            <a:tailEnd/>
          </a:ln>
        </p:spPr>
        <p:txBody>
          <a:bodyPr vert="horz" wrap="square" lIns="0" tIns="0" rIns="0" bIns="0" numCol="1" anchor="ctr"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bg1"/>
                </a:solidFill>
                <a:effectLst/>
                <a:uLnTx/>
                <a:uFillTx/>
                <a:latin typeface="+mj-lt"/>
                <a:ea typeface="Arial" charset="0"/>
                <a:cs typeface="Arial"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sz="2000" u="sng" dirty="0"/>
              <a:t>Category of Solution</a:t>
            </a:r>
            <a:r>
              <a:rPr lang="en-US" sz="2000" dirty="0"/>
              <a:t>: Building Community-Based Equity: Addressing Racism &amp; Social Determinants of Health</a:t>
            </a:r>
          </a:p>
        </p:txBody>
      </p:sp>
      <p:sp>
        <p:nvSpPr>
          <p:cNvPr id="13" name="Title 1">
            <a:extLst>
              <a:ext uri="{FF2B5EF4-FFF2-40B4-BE49-F238E27FC236}">
                <a16:creationId xmlns:a16="http://schemas.microsoft.com/office/drawing/2014/main" id="{BFF7A10F-58EB-4F49-8891-FA634F3241AC}"/>
              </a:ext>
            </a:extLst>
          </p:cNvPr>
          <p:cNvSpPr txBox="1">
            <a:spLocks/>
          </p:cNvSpPr>
          <p:nvPr/>
        </p:nvSpPr>
        <p:spPr bwMode="auto">
          <a:xfrm>
            <a:off x="534560" y="5878781"/>
            <a:ext cx="2886734" cy="428625"/>
          </a:xfrm>
          <a:prstGeom prst="rect">
            <a:avLst/>
          </a:prstGeo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000" b="1" i="0" u="none" strike="noStrike" kern="1500" cap="none" spc="-100" normalizeH="0" baseline="0" noProof="0" dirty="0">
                <a:ln>
                  <a:noFill/>
                </a:ln>
                <a:solidFill>
                  <a:schemeClr val="bg1"/>
                </a:solidFill>
                <a:effectLst/>
                <a:uLnTx/>
                <a:uFillTx/>
                <a:latin typeface="+mj-lt"/>
                <a:ea typeface="Arial" charset="0"/>
                <a:cs typeface="Arial"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sz="2000"/>
              <a:t>September 26, 2021</a:t>
            </a:r>
            <a:endParaRPr lang="en-US" sz="3600"/>
          </a:p>
        </p:txBody>
      </p:sp>
    </p:spTree>
    <p:custDataLst>
      <p:tags r:id="rId1"/>
    </p:custDataLst>
    <p:extLst>
      <p:ext uri="{BB962C8B-B14F-4D97-AF65-F5344CB8AC3E}">
        <p14:creationId xmlns:p14="http://schemas.microsoft.com/office/powerpoint/2010/main" val="165850149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6E0860-8B27-D244-ABD2-3FD8B7000C05}"/>
              </a:ext>
            </a:extLst>
          </p:cNvPr>
          <p:cNvSpPr/>
          <p:nvPr/>
        </p:nvSpPr>
        <p:spPr bwMode="auto">
          <a:xfrm>
            <a:off x="8077200" y="0"/>
            <a:ext cx="4114800" cy="6858000"/>
          </a:xfrm>
          <a:prstGeom prst="rect">
            <a:avLst/>
          </a:prstGeom>
          <a:solidFill>
            <a:srgbClr val="F4F4F4"/>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 name="Text Placeholder 2"/>
          <p:cNvSpPr>
            <a:spLocks noGrp="1"/>
          </p:cNvSpPr>
          <p:nvPr>
            <p:ph type="body" sz="quarter" idx="10"/>
          </p:nvPr>
        </p:nvSpPr>
        <p:spPr>
          <a:xfrm>
            <a:off x="605368" y="3927110"/>
            <a:ext cx="7316662" cy="1481138"/>
          </a:xfrm>
        </p:spPr>
        <p:txBody>
          <a:bodyPr/>
          <a:lstStyle/>
          <a:p>
            <a:r>
              <a:rPr lang="en-US" i="1"/>
              <a:t>…for your support of the Community Care Advocate Program powered by the </a:t>
            </a:r>
            <a:r>
              <a:rPr lang="en-US" i="1" err="1"/>
              <a:t>DearMama</a:t>
            </a:r>
            <a:r>
              <a:rPr lang="en-US" i="1"/>
              <a:t> app to save Black women’s lives in Georgia.</a:t>
            </a:r>
          </a:p>
        </p:txBody>
      </p:sp>
      <p:sp>
        <p:nvSpPr>
          <p:cNvPr id="2" name="Title 1"/>
          <p:cNvSpPr>
            <a:spLocks noGrp="1"/>
          </p:cNvSpPr>
          <p:nvPr>
            <p:ph type="title"/>
          </p:nvPr>
        </p:nvSpPr>
        <p:spPr>
          <a:xfrm>
            <a:off x="605368" y="1532966"/>
            <a:ext cx="7316662" cy="2063311"/>
          </a:xfrm>
        </p:spPr>
        <p:txBody>
          <a:bodyPr/>
          <a:lstStyle/>
          <a:p>
            <a:r>
              <a:rPr lang="en-US"/>
              <a:t>Thank you…</a:t>
            </a:r>
          </a:p>
        </p:txBody>
      </p:sp>
      <p:pic>
        <p:nvPicPr>
          <p:cNvPr id="5" name="Picture 4" descr="Icon&#10;&#10;Description automatically generated">
            <a:extLst>
              <a:ext uri="{FF2B5EF4-FFF2-40B4-BE49-F238E27FC236}">
                <a16:creationId xmlns:a16="http://schemas.microsoft.com/office/drawing/2014/main" id="{85711B1D-4113-A144-9E18-8BF6F0E1EC31}"/>
              </a:ext>
            </a:extLst>
          </p:cNvPr>
          <p:cNvPicPr>
            <a:picLocks noChangeAspect="1"/>
          </p:cNvPicPr>
          <p:nvPr/>
        </p:nvPicPr>
        <p:blipFill>
          <a:blip r:embed="rId4">
            <a:alphaModFix/>
          </a:blip>
          <a:stretch>
            <a:fillRect/>
          </a:stretch>
        </p:blipFill>
        <p:spPr>
          <a:xfrm>
            <a:off x="8305800" y="1353065"/>
            <a:ext cx="3657600" cy="4151871"/>
          </a:xfrm>
          <a:prstGeom prst="rect">
            <a:avLst/>
          </a:prstGeom>
        </p:spPr>
      </p:pic>
    </p:spTree>
    <p:custDataLst>
      <p:tags r:id="rId1"/>
    </p:custDataLst>
    <p:extLst>
      <p:ext uri="{BB962C8B-B14F-4D97-AF65-F5344CB8AC3E}">
        <p14:creationId xmlns:p14="http://schemas.microsoft.com/office/powerpoint/2010/main" val="18322790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descr="Icon&#10;&#10;Description automatically generated">
            <a:extLst>
              <a:ext uri="{FF2B5EF4-FFF2-40B4-BE49-F238E27FC236}">
                <a16:creationId xmlns:a16="http://schemas.microsoft.com/office/drawing/2014/main" id="{397E65D5-588D-4B0E-9D3B-DFA56B49B367}"/>
              </a:ext>
            </a:extLst>
          </p:cNvPr>
          <p:cNvPicPr>
            <a:picLocks noChangeAspect="1"/>
          </p:cNvPicPr>
          <p:nvPr/>
        </p:nvPicPr>
        <p:blipFill>
          <a:blip r:embed="rId3">
            <a:alphaModFix amt="6000"/>
          </a:blip>
          <a:stretch>
            <a:fillRect/>
          </a:stretch>
        </p:blipFill>
        <p:spPr>
          <a:xfrm>
            <a:off x="6674565" y="583739"/>
            <a:ext cx="5271503" cy="5983869"/>
          </a:xfrm>
          <a:prstGeom prst="rect">
            <a:avLst/>
          </a:prstGeom>
          <a:effectLst>
            <a:reflection endPos="0" dir="5400000" sy="-100000" algn="bl" rotWithShape="0"/>
          </a:effectLst>
        </p:spPr>
      </p:pic>
      <p:grpSp>
        <p:nvGrpSpPr>
          <p:cNvPr id="39" name="Group 38">
            <a:extLst>
              <a:ext uri="{FF2B5EF4-FFF2-40B4-BE49-F238E27FC236}">
                <a16:creationId xmlns:a16="http://schemas.microsoft.com/office/drawing/2014/main" id="{1B284BCD-AA13-451B-80BA-3682B84BC381}"/>
              </a:ext>
            </a:extLst>
          </p:cNvPr>
          <p:cNvGrpSpPr/>
          <p:nvPr/>
        </p:nvGrpSpPr>
        <p:grpSpPr>
          <a:xfrm>
            <a:off x="6642523" y="1612839"/>
            <a:ext cx="5168477" cy="4315365"/>
            <a:chOff x="788140" y="1345883"/>
            <a:chExt cx="5168477" cy="4315365"/>
          </a:xfrm>
        </p:grpSpPr>
        <p:sp>
          <p:nvSpPr>
            <p:cNvPr id="40" name="Rectangle: Rounded Corners 39">
              <a:extLst>
                <a:ext uri="{FF2B5EF4-FFF2-40B4-BE49-F238E27FC236}">
                  <a16:creationId xmlns:a16="http://schemas.microsoft.com/office/drawing/2014/main" id="{0287BE16-F2E2-4F3B-AB62-4B60D9656C88}"/>
                </a:ext>
              </a:extLst>
            </p:cNvPr>
            <p:cNvSpPr/>
            <p:nvPr/>
          </p:nvSpPr>
          <p:spPr>
            <a:xfrm>
              <a:off x="788140" y="2024734"/>
              <a:ext cx="5039375" cy="2567971"/>
            </a:xfrm>
            <a:prstGeom prst="roundRect">
              <a:avLst>
                <a:gd name="adj" fmla="val 15426"/>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DABD223-8CB0-442D-B7C4-DB2D1F1235B1}"/>
                </a:ext>
              </a:extLst>
            </p:cNvPr>
            <p:cNvSpPr/>
            <p:nvPr/>
          </p:nvSpPr>
          <p:spPr>
            <a:xfrm>
              <a:off x="5311705" y="1345883"/>
              <a:ext cx="644912" cy="43153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C78C6F0-877F-4E20-BE84-53CAA0BA5BD5}"/>
              </a:ext>
            </a:extLst>
          </p:cNvPr>
          <p:cNvGrpSpPr/>
          <p:nvPr/>
        </p:nvGrpSpPr>
        <p:grpSpPr>
          <a:xfrm>
            <a:off x="681849" y="1612840"/>
            <a:ext cx="4737239" cy="4315365"/>
            <a:chOff x="206634" y="1345883"/>
            <a:chExt cx="4737239" cy="4315365"/>
          </a:xfrm>
        </p:grpSpPr>
        <p:sp>
          <p:nvSpPr>
            <p:cNvPr id="10" name="Rectangle: Rounded Corners 9">
              <a:extLst>
                <a:ext uri="{FF2B5EF4-FFF2-40B4-BE49-F238E27FC236}">
                  <a16:creationId xmlns:a16="http://schemas.microsoft.com/office/drawing/2014/main" id="{0D67B30A-08C2-4224-8DCF-03F083E8D9E6}"/>
                </a:ext>
              </a:extLst>
            </p:cNvPr>
            <p:cNvSpPr/>
            <p:nvPr/>
          </p:nvSpPr>
          <p:spPr>
            <a:xfrm>
              <a:off x="306703" y="2024734"/>
              <a:ext cx="4637170" cy="2567971"/>
            </a:xfrm>
            <a:prstGeom prst="roundRect">
              <a:avLst>
                <a:gd name="adj" fmla="val 15426"/>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5B86C5-5E89-4E7C-8C8B-711E6C594976}"/>
                </a:ext>
              </a:extLst>
            </p:cNvPr>
            <p:cNvSpPr/>
            <p:nvPr/>
          </p:nvSpPr>
          <p:spPr>
            <a:xfrm>
              <a:off x="206634" y="1345883"/>
              <a:ext cx="644912" cy="43153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itle 2"/>
          <p:cNvSpPr>
            <a:spLocks noGrp="1"/>
          </p:cNvSpPr>
          <p:nvPr>
            <p:ph type="title"/>
          </p:nvPr>
        </p:nvSpPr>
        <p:spPr>
          <a:xfrm>
            <a:off x="681849" y="401131"/>
            <a:ext cx="11430000" cy="461665"/>
          </a:xfrm>
        </p:spPr>
        <p:txBody>
          <a:bodyPr/>
          <a:lstStyle/>
          <a:p>
            <a:r>
              <a:rPr lang="en-US" sz="3000"/>
              <a:t>Problem Statement</a:t>
            </a:r>
          </a:p>
        </p:txBody>
      </p:sp>
      <p:sp>
        <p:nvSpPr>
          <p:cNvPr id="25" name="Oval 24">
            <a:extLst>
              <a:ext uri="{FF2B5EF4-FFF2-40B4-BE49-F238E27FC236}">
                <a16:creationId xmlns:a16="http://schemas.microsoft.com/office/drawing/2014/main" id="{0CFF7965-B078-449F-8E56-845491D4269D}"/>
              </a:ext>
            </a:extLst>
          </p:cNvPr>
          <p:cNvSpPr/>
          <p:nvPr/>
        </p:nvSpPr>
        <p:spPr>
          <a:xfrm>
            <a:off x="3697498" y="4505679"/>
            <a:ext cx="822960" cy="8229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16" name="TextBox 15">
            <a:extLst>
              <a:ext uri="{FF2B5EF4-FFF2-40B4-BE49-F238E27FC236}">
                <a16:creationId xmlns:a16="http://schemas.microsoft.com/office/drawing/2014/main" id="{4166AFF5-9EBB-43CD-9FB1-8B67B5545DAE}"/>
              </a:ext>
            </a:extLst>
          </p:cNvPr>
          <p:cNvSpPr txBox="1"/>
          <p:nvPr/>
        </p:nvSpPr>
        <p:spPr>
          <a:xfrm>
            <a:off x="3580392" y="4613382"/>
            <a:ext cx="612068" cy="390928"/>
          </a:xfrm>
          <a:prstGeom prst="rect">
            <a:avLst/>
          </a:prstGeom>
        </p:spPr>
        <p:txBody>
          <a:bodyPr vert="horz" wrap="square" lIns="0" tIns="0" rIns="0" bIns="0" rtlCol="0">
            <a:noAutofit/>
          </a:bodyPr>
          <a:lstStyle/>
          <a:p>
            <a:pPr algn="ctr"/>
            <a:endParaRPr lang="en-US" sz="2800" b="1">
              <a:solidFill>
                <a:schemeClr val="bg1"/>
              </a:solidFill>
              <a:latin typeface="+mn-lt"/>
            </a:endParaRPr>
          </a:p>
        </p:txBody>
      </p:sp>
      <p:sp>
        <p:nvSpPr>
          <p:cNvPr id="27" name="TextBox 26">
            <a:extLst>
              <a:ext uri="{FF2B5EF4-FFF2-40B4-BE49-F238E27FC236}">
                <a16:creationId xmlns:a16="http://schemas.microsoft.com/office/drawing/2014/main" id="{3C54ADD9-3A43-4358-A355-5D56C07154D7}"/>
              </a:ext>
            </a:extLst>
          </p:cNvPr>
          <p:cNvSpPr txBox="1"/>
          <p:nvPr/>
        </p:nvSpPr>
        <p:spPr>
          <a:xfrm>
            <a:off x="1381762" y="4466089"/>
            <a:ext cx="2678128" cy="405026"/>
          </a:xfrm>
          <a:prstGeom prst="rect">
            <a:avLst/>
          </a:prstGeom>
        </p:spPr>
        <p:txBody>
          <a:bodyPr vert="horz" wrap="square" lIns="0" tIns="0" rIns="0" bIns="0" rtlCol="0">
            <a:noAutofit/>
          </a:bodyPr>
          <a:lstStyle/>
          <a:p>
            <a:pPr lvl="0">
              <a:spcBef>
                <a:spcPts val="500"/>
              </a:spcBef>
              <a:defRPr/>
            </a:pPr>
            <a:r>
              <a:rPr lang="en-US" b="1" i="1">
                <a:latin typeface="+mn-lt"/>
              </a:rPr>
              <a:t>Health Illiteracy</a:t>
            </a:r>
          </a:p>
        </p:txBody>
      </p:sp>
      <p:sp>
        <p:nvSpPr>
          <p:cNvPr id="28" name="TextBox 27">
            <a:extLst>
              <a:ext uri="{FF2B5EF4-FFF2-40B4-BE49-F238E27FC236}">
                <a16:creationId xmlns:a16="http://schemas.microsoft.com/office/drawing/2014/main" id="{0DC5378E-099D-4DBD-8E8F-EB5ED6EA2D11}"/>
              </a:ext>
            </a:extLst>
          </p:cNvPr>
          <p:cNvSpPr txBox="1"/>
          <p:nvPr/>
        </p:nvSpPr>
        <p:spPr>
          <a:xfrm>
            <a:off x="1379180" y="4965261"/>
            <a:ext cx="2305207" cy="405026"/>
          </a:xfrm>
          <a:prstGeom prst="rect">
            <a:avLst/>
          </a:prstGeom>
        </p:spPr>
        <p:txBody>
          <a:bodyPr vert="horz" wrap="square" lIns="0" tIns="0" rIns="0" bIns="0" rtlCol="0">
            <a:noAutofit/>
          </a:bodyPr>
          <a:lstStyle/>
          <a:p>
            <a:pPr lvl="0">
              <a:spcBef>
                <a:spcPts val="500"/>
              </a:spcBef>
              <a:defRPr/>
            </a:pPr>
            <a:endParaRPr lang="en-US" altLang="en-US" sz="1400" kern="0">
              <a:latin typeface="+mn-lt"/>
            </a:endParaRPr>
          </a:p>
        </p:txBody>
      </p:sp>
      <p:sp>
        <p:nvSpPr>
          <p:cNvPr id="32" name="Oval 31">
            <a:extLst>
              <a:ext uri="{FF2B5EF4-FFF2-40B4-BE49-F238E27FC236}">
                <a16:creationId xmlns:a16="http://schemas.microsoft.com/office/drawing/2014/main" id="{ADAFBC81-386D-49CE-B755-52C295B06649}"/>
              </a:ext>
            </a:extLst>
          </p:cNvPr>
          <p:cNvSpPr/>
          <p:nvPr/>
        </p:nvSpPr>
        <p:spPr>
          <a:xfrm>
            <a:off x="3621189" y="1905815"/>
            <a:ext cx="822960" cy="8229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33" name="TextBox 32">
            <a:extLst>
              <a:ext uri="{FF2B5EF4-FFF2-40B4-BE49-F238E27FC236}">
                <a16:creationId xmlns:a16="http://schemas.microsoft.com/office/drawing/2014/main" id="{F82DBB04-C312-4F23-AD75-5898BB6829AA}"/>
              </a:ext>
            </a:extLst>
          </p:cNvPr>
          <p:cNvSpPr txBox="1"/>
          <p:nvPr/>
        </p:nvSpPr>
        <p:spPr>
          <a:xfrm>
            <a:off x="3582883" y="2000818"/>
            <a:ext cx="822960" cy="640080"/>
          </a:xfrm>
          <a:prstGeom prst="rect">
            <a:avLst/>
          </a:prstGeom>
        </p:spPr>
        <p:txBody>
          <a:bodyPr vert="horz" wrap="square" lIns="0" tIns="0" rIns="0" bIns="0" rtlCol="0">
            <a:noAutofit/>
          </a:bodyPr>
          <a:lstStyle/>
          <a:p>
            <a:pPr algn="ctr"/>
            <a:endParaRPr lang="en-US" sz="2800" b="1">
              <a:solidFill>
                <a:schemeClr val="bg1"/>
              </a:solidFill>
              <a:latin typeface="+mn-lt"/>
            </a:endParaRPr>
          </a:p>
        </p:txBody>
      </p:sp>
      <p:sp>
        <p:nvSpPr>
          <p:cNvPr id="34" name="TextBox 33">
            <a:extLst>
              <a:ext uri="{FF2B5EF4-FFF2-40B4-BE49-F238E27FC236}">
                <a16:creationId xmlns:a16="http://schemas.microsoft.com/office/drawing/2014/main" id="{0A9C1C76-5372-4A91-AF97-82868AC4CC81}"/>
              </a:ext>
            </a:extLst>
          </p:cNvPr>
          <p:cNvSpPr txBox="1"/>
          <p:nvPr/>
        </p:nvSpPr>
        <p:spPr>
          <a:xfrm>
            <a:off x="1405437" y="1888998"/>
            <a:ext cx="1931643" cy="365781"/>
          </a:xfrm>
          <a:prstGeom prst="rect">
            <a:avLst/>
          </a:prstGeom>
        </p:spPr>
        <p:txBody>
          <a:bodyPr vert="horz" wrap="square" lIns="0" tIns="0" rIns="0" bIns="0" rtlCol="0">
            <a:noAutofit/>
          </a:bodyPr>
          <a:lstStyle/>
          <a:p>
            <a:pPr lvl="0">
              <a:spcBef>
                <a:spcPts val="500"/>
              </a:spcBef>
              <a:defRPr/>
            </a:pPr>
            <a:r>
              <a:rPr lang="en-IE" altLang="en-US" b="1" i="1">
                <a:latin typeface="+mn-lt"/>
              </a:rPr>
              <a:t>Care Denial</a:t>
            </a:r>
          </a:p>
        </p:txBody>
      </p:sp>
      <p:sp>
        <p:nvSpPr>
          <p:cNvPr id="35" name="TextBox 34">
            <a:extLst>
              <a:ext uri="{FF2B5EF4-FFF2-40B4-BE49-F238E27FC236}">
                <a16:creationId xmlns:a16="http://schemas.microsoft.com/office/drawing/2014/main" id="{3061BB52-B23C-4BB9-9505-E28DBB947574}"/>
              </a:ext>
            </a:extLst>
          </p:cNvPr>
          <p:cNvSpPr txBox="1"/>
          <p:nvPr/>
        </p:nvSpPr>
        <p:spPr>
          <a:xfrm>
            <a:off x="1355335" y="2365514"/>
            <a:ext cx="2239517" cy="994837"/>
          </a:xfrm>
          <a:prstGeom prst="rect">
            <a:avLst/>
          </a:prstGeom>
        </p:spPr>
        <p:txBody>
          <a:bodyPr vert="horz" wrap="square" lIns="0" tIns="0" rIns="0" bIns="0" rtlCol="0">
            <a:noAutofit/>
          </a:bodyPr>
          <a:lstStyle/>
          <a:p>
            <a:pPr lvl="0">
              <a:spcBef>
                <a:spcPts val="500"/>
              </a:spcBef>
              <a:defRPr/>
            </a:pPr>
            <a:r>
              <a:rPr lang="en-US" altLang="en-US" sz="1400" kern="0">
                <a:latin typeface="+mn-lt"/>
              </a:rPr>
              <a:t>leaves Imani </a:t>
            </a:r>
            <a:r>
              <a:rPr lang="en-US" altLang="en-US" sz="1400" b="1" kern="0">
                <a:latin typeface="+mn-lt"/>
              </a:rPr>
              <a:t>invisible</a:t>
            </a:r>
            <a:r>
              <a:rPr lang="en-US" altLang="en-US" sz="1400" kern="0">
                <a:latin typeface="+mn-lt"/>
              </a:rPr>
              <a:t> and </a:t>
            </a:r>
            <a:r>
              <a:rPr lang="en-US" altLang="en-US" sz="1400" b="1" kern="0">
                <a:latin typeface="+mn-lt"/>
              </a:rPr>
              <a:t>unheard</a:t>
            </a:r>
            <a:r>
              <a:rPr lang="en-US" altLang="en-US" sz="1400" kern="0">
                <a:latin typeface="+mn-lt"/>
              </a:rPr>
              <a:t> when asking medical providers for help with pain or discomfort during and after the birthing process.</a:t>
            </a:r>
          </a:p>
        </p:txBody>
      </p:sp>
      <p:sp>
        <p:nvSpPr>
          <p:cNvPr id="43" name="Oval 42">
            <a:extLst>
              <a:ext uri="{FF2B5EF4-FFF2-40B4-BE49-F238E27FC236}">
                <a16:creationId xmlns:a16="http://schemas.microsoft.com/office/drawing/2014/main" id="{52B267FB-E55D-4C97-8E39-192635468BA2}"/>
              </a:ext>
            </a:extLst>
          </p:cNvPr>
          <p:cNvSpPr/>
          <p:nvPr/>
        </p:nvSpPr>
        <p:spPr>
          <a:xfrm>
            <a:off x="7717984" y="1905815"/>
            <a:ext cx="822960" cy="8229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44" name="TextBox 43">
            <a:extLst>
              <a:ext uri="{FF2B5EF4-FFF2-40B4-BE49-F238E27FC236}">
                <a16:creationId xmlns:a16="http://schemas.microsoft.com/office/drawing/2014/main" id="{C18C4340-1272-46D8-8F89-CD802C150444}"/>
              </a:ext>
            </a:extLst>
          </p:cNvPr>
          <p:cNvSpPr txBox="1"/>
          <p:nvPr/>
        </p:nvSpPr>
        <p:spPr>
          <a:xfrm>
            <a:off x="8042374" y="2000818"/>
            <a:ext cx="612068" cy="390928"/>
          </a:xfrm>
          <a:prstGeom prst="rect">
            <a:avLst/>
          </a:prstGeom>
        </p:spPr>
        <p:txBody>
          <a:bodyPr vert="horz" wrap="square" lIns="0" tIns="0" rIns="0" bIns="0" rtlCol="0">
            <a:noAutofit/>
          </a:bodyPr>
          <a:lstStyle/>
          <a:p>
            <a:pPr algn="ctr"/>
            <a:endParaRPr lang="en-US" sz="2800" b="1">
              <a:solidFill>
                <a:schemeClr val="bg1"/>
              </a:solidFill>
              <a:latin typeface="+mn-lt"/>
            </a:endParaRPr>
          </a:p>
        </p:txBody>
      </p:sp>
      <p:sp>
        <p:nvSpPr>
          <p:cNvPr id="46" name="Oval 45">
            <a:extLst>
              <a:ext uri="{FF2B5EF4-FFF2-40B4-BE49-F238E27FC236}">
                <a16:creationId xmlns:a16="http://schemas.microsoft.com/office/drawing/2014/main" id="{FD6E7912-49BD-4EBE-9E2B-08434053D2EA}"/>
              </a:ext>
            </a:extLst>
          </p:cNvPr>
          <p:cNvSpPr/>
          <p:nvPr/>
        </p:nvSpPr>
        <p:spPr>
          <a:xfrm>
            <a:off x="7683963" y="4518379"/>
            <a:ext cx="822960" cy="8229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chemeClr val="tx1"/>
              </a:solidFill>
            </a:endParaRPr>
          </a:p>
        </p:txBody>
      </p:sp>
      <p:sp>
        <p:nvSpPr>
          <p:cNvPr id="47" name="TextBox 46">
            <a:extLst>
              <a:ext uri="{FF2B5EF4-FFF2-40B4-BE49-F238E27FC236}">
                <a16:creationId xmlns:a16="http://schemas.microsoft.com/office/drawing/2014/main" id="{C10A0B09-919A-4A02-9BD0-DBA3F53566DB}"/>
              </a:ext>
            </a:extLst>
          </p:cNvPr>
          <p:cNvSpPr txBox="1"/>
          <p:nvPr/>
        </p:nvSpPr>
        <p:spPr>
          <a:xfrm>
            <a:off x="8013515" y="4613382"/>
            <a:ext cx="612068" cy="390928"/>
          </a:xfrm>
          <a:prstGeom prst="rect">
            <a:avLst/>
          </a:prstGeom>
        </p:spPr>
        <p:txBody>
          <a:bodyPr vert="horz" wrap="square" lIns="0" tIns="0" rIns="0" bIns="0" rtlCol="0">
            <a:noAutofit/>
          </a:bodyPr>
          <a:lstStyle/>
          <a:p>
            <a:pPr algn="ctr"/>
            <a:endParaRPr lang="en-US" sz="2800" b="1">
              <a:solidFill>
                <a:schemeClr val="bg1"/>
              </a:solidFill>
              <a:latin typeface="+mn-lt"/>
            </a:endParaRPr>
          </a:p>
        </p:txBody>
      </p:sp>
      <p:sp>
        <p:nvSpPr>
          <p:cNvPr id="52" name="TextBox 51">
            <a:extLst>
              <a:ext uri="{FF2B5EF4-FFF2-40B4-BE49-F238E27FC236}">
                <a16:creationId xmlns:a16="http://schemas.microsoft.com/office/drawing/2014/main" id="{038FE8A9-63F3-4DD0-9FB1-9D471F8DC835}"/>
              </a:ext>
            </a:extLst>
          </p:cNvPr>
          <p:cNvSpPr txBox="1"/>
          <p:nvPr/>
        </p:nvSpPr>
        <p:spPr>
          <a:xfrm>
            <a:off x="8836592" y="1635037"/>
            <a:ext cx="3355408" cy="655163"/>
          </a:xfrm>
          <a:prstGeom prst="rect">
            <a:avLst/>
          </a:prstGeom>
        </p:spPr>
        <p:txBody>
          <a:bodyPr vert="horz" wrap="square" lIns="0" tIns="0" rIns="0" bIns="0" rtlCol="0" anchor="ctr">
            <a:noAutofit/>
          </a:bodyPr>
          <a:lstStyle/>
          <a:p>
            <a:pPr lvl="0">
              <a:defRPr/>
            </a:pPr>
            <a:r>
              <a:rPr lang="en-US" altLang="en-US" b="1" i="1">
                <a:latin typeface="+mn-lt"/>
              </a:rPr>
              <a:t>Underinvestment</a:t>
            </a:r>
            <a:endParaRPr lang="en-IE" altLang="en-US" b="1" i="1">
              <a:latin typeface="+mn-lt"/>
            </a:endParaRPr>
          </a:p>
        </p:txBody>
      </p:sp>
      <p:sp>
        <p:nvSpPr>
          <p:cNvPr id="53" name="TextBox 52">
            <a:extLst>
              <a:ext uri="{FF2B5EF4-FFF2-40B4-BE49-F238E27FC236}">
                <a16:creationId xmlns:a16="http://schemas.microsoft.com/office/drawing/2014/main" id="{C60B7F77-ED09-470A-B217-D0F1BC860E2C}"/>
              </a:ext>
            </a:extLst>
          </p:cNvPr>
          <p:cNvSpPr txBox="1"/>
          <p:nvPr/>
        </p:nvSpPr>
        <p:spPr>
          <a:xfrm>
            <a:off x="8833867" y="2365514"/>
            <a:ext cx="2519335" cy="1288627"/>
          </a:xfrm>
          <a:prstGeom prst="rect">
            <a:avLst/>
          </a:prstGeom>
        </p:spPr>
        <p:txBody>
          <a:bodyPr vert="horz" wrap="square" lIns="0" tIns="0" rIns="0" bIns="0" rtlCol="0">
            <a:noAutofit/>
          </a:bodyPr>
          <a:lstStyle/>
          <a:p>
            <a:pPr lvl="0">
              <a:defRPr/>
            </a:pPr>
            <a:r>
              <a:rPr lang="en-US" altLang="en-US" sz="1400" kern="0">
                <a:latin typeface="+mn-lt"/>
              </a:rPr>
              <a:t>in family support and health care programs that champion a healthy journey for Imani as an expectant mom. </a:t>
            </a:r>
          </a:p>
        </p:txBody>
      </p:sp>
      <p:sp>
        <p:nvSpPr>
          <p:cNvPr id="56" name="TextBox 55">
            <a:extLst>
              <a:ext uri="{FF2B5EF4-FFF2-40B4-BE49-F238E27FC236}">
                <a16:creationId xmlns:a16="http://schemas.microsoft.com/office/drawing/2014/main" id="{14228C12-D386-4983-8D55-67CABBC1E211}"/>
              </a:ext>
            </a:extLst>
          </p:cNvPr>
          <p:cNvSpPr txBox="1"/>
          <p:nvPr/>
        </p:nvSpPr>
        <p:spPr>
          <a:xfrm>
            <a:off x="8882377" y="4067382"/>
            <a:ext cx="2060541" cy="405026"/>
          </a:xfrm>
          <a:prstGeom prst="rect">
            <a:avLst/>
          </a:prstGeom>
        </p:spPr>
        <p:txBody>
          <a:bodyPr vert="horz" wrap="square" lIns="0" tIns="0" rIns="0" bIns="0" rtlCol="0">
            <a:noAutofit/>
          </a:bodyPr>
          <a:lstStyle/>
          <a:p>
            <a:pPr lvl="0">
              <a:defRPr/>
            </a:pPr>
            <a:r>
              <a:rPr lang="en-IE" altLang="en-US" b="1" i="1">
                <a:latin typeface="+mn-lt"/>
              </a:rPr>
              <a:t>Poor Communication</a:t>
            </a:r>
          </a:p>
        </p:txBody>
      </p:sp>
      <p:sp>
        <p:nvSpPr>
          <p:cNvPr id="57" name="TextBox 56">
            <a:extLst>
              <a:ext uri="{FF2B5EF4-FFF2-40B4-BE49-F238E27FC236}">
                <a16:creationId xmlns:a16="http://schemas.microsoft.com/office/drawing/2014/main" id="{2278E470-4DCA-43F1-A38B-566217F612C9}"/>
              </a:ext>
            </a:extLst>
          </p:cNvPr>
          <p:cNvSpPr txBox="1"/>
          <p:nvPr/>
        </p:nvSpPr>
        <p:spPr>
          <a:xfrm>
            <a:off x="8805008" y="4965260"/>
            <a:ext cx="2521825" cy="847559"/>
          </a:xfrm>
          <a:prstGeom prst="rect">
            <a:avLst/>
          </a:prstGeom>
        </p:spPr>
        <p:txBody>
          <a:bodyPr vert="horz" wrap="square" lIns="0" tIns="0" rIns="0" bIns="0" rtlCol="0">
            <a:noAutofit/>
          </a:bodyPr>
          <a:lstStyle/>
          <a:p>
            <a:pPr lvl="0">
              <a:defRPr/>
            </a:pPr>
            <a:r>
              <a:rPr lang="en-US" altLang="en-US" sz="1400" kern="0">
                <a:latin typeface="+mn-lt"/>
              </a:rPr>
              <a:t>among Imani’s healthcare team leaves her </a:t>
            </a:r>
            <a:r>
              <a:rPr lang="en-US" altLang="en-US" sz="1400" b="1" kern="0">
                <a:latin typeface="+mn-lt"/>
              </a:rPr>
              <a:t>underserved</a:t>
            </a:r>
            <a:r>
              <a:rPr lang="en-US" altLang="en-US" sz="1400" kern="0">
                <a:latin typeface="+mn-lt"/>
              </a:rPr>
              <a:t>.</a:t>
            </a:r>
          </a:p>
        </p:txBody>
      </p:sp>
      <p:sp>
        <p:nvSpPr>
          <p:cNvPr id="66" name="Rectangle: Rounded Corners 65">
            <a:extLst>
              <a:ext uri="{FF2B5EF4-FFF2-40B4-BE49-F238E27FC236}">
                <a16:creationId xmlns:a16="http://schemas.microsoft.com/office/drawing/2014/main" id="{9BBD6542-B64D-4103-9C76-FF7B6B724D32}"/>
              </a:ext>
            </a:extLst>
          </p:cNvPr>
          <p:cNvSpPr/>
          <p:nvPr/>
        </p:nvSpPr>
        <p:spPr>
          <a:xfrm>
            <a:off x="9420047" y="3508063"/>
            <a:ext cx="1885365" cy="88823"/>
          </a:xfrm>
          <a:prstGeom prst="roundRect">
            <a:avLst>
              <a:gd name="adj" fmla="val 50000"/>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937C3C66-6ADB-4DF7-98A0-CA590A2A81D2}"/>
              </a:ext>
            </a:extLst>
          </p:cNvPr>
          <p:cNvSpPr/>
          <p:nvPr/>
        </p:nvSpPr>
        <p:spPr>
          <a:xfrm>
            <a:off x="9420047" y="5907583"/>
            <a:ext cx="1885365" cy="88823"/>
          </a:xfrm>
          <a:prstGeom prst="roundRect">
            <a:avLst>
              <a:gd name="adj" fmla="val 50000"/>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 name="Group 30">
            <a:extLst>
              <a:ext uri="{FF2B5EF4-FFF2-40B4-BE49-F238E27FC236}">
                <a16:creationId xmlns:a16="http://schemas.microsoft.com/office/drawing/2014/main" id="{C9FCC687-8A50-43FF-A9C2-C485F0267ED3}"/>
              </a:ext>
            </a:extLst>
          </p:cNvPr>
          <p:cNvGrpSpPr>
            <a:grpSpLocks noChangeAspect="1"/>
          </p:cNvGrpSpPr>
          <p:nvPr/>
        </p:nvGrpSpPr>
        <p:grpSpPr bwMode="auto">
          <a:xfrm>
            <a:off x="5224408" y="4738918"/>
            <a:ext cx="330555" cy="311819"/>
            <a:chOff x="4655" y="3224"/>
            <a:chExt cx="441" cy="416"/>
          </a:xfrm>
          <a:solidFill>
            <a:srgbClr val="FFFFFF"/>
          </a:solidFill>
        </p:grpSpPr>
        <p:sp>
          <p:nvSpPr>
            <p:cNvPr id="59" name="Freeform 31">
              <a:extLst>
                <a:ext uri="{FF2B5EF4-FFF2-40B4-BE49-F238E27FC236}">
                  <a16:creationId xmlns:a16="http://schemas.microsoft.com/office/drawing/2014/main" id="{8B522A6D-E9D4-4ABE-818B-6BE07F85691B}"/>
                </a:ext>
              </a:extLst>
            </p:cNvPr>
            <p:cNvSpPr>
              <a:spLocks/>
            </p:cNvSpPr>
            <p:nvPr/>
          </p:nvSpPr>
          <p:spPr bwMode="auto">
            <a:xfrm>
              <a:off x="4830" y="3390"/>
              <a:ext cx="84" cy="75"/>
            </a:xfrm>
            <a:custGeom>
              <a:avLst/>
              <a:gdLst>
                <a:gd name="T0" fmla="*/ 51 w 55"/>
                <a:gd name="T1" fmla="*/ 50 h 50"/>
                <a:gd name="T2" fmla="*/ 3 w 55"/>
                <a:gd name="T3" fmla="*/ 33 h 50"/>
                <a:gd name="T4" fmla="*/ 0 w 55"/>
                <a:gd name="T5" fmla="*/ 27 h 50"/>
                <a:gd name="T6" fmla="*/ 0 w 55"/>
                <a:gd name="T7" fmla="*/ 0 h 50"/>
                <a:gd name="T8" fmla="*/ 12 w 55"/>
                <a:gd name="T9" fmla="*/ 0 h 50"/>
                <a:gd name="T10" fmla="*/ 12 w 55"/>
                <a:gd name="T11" fmla="*/ 23 h 50"/>
                <a:gd name="T12" fmla="*/ 55 w 55"/>
                <a:gd name="T13" fmla="*/ 38 h 50"/>
                <a:gd name="T14" fmla="*/ 51 w 55"/>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0">
                  <a:moveTo>
                    <a:pt x="51" y="50"/>
                  </a:moveTo>
                  <a:cubicBezTo>
                    <a:pt x="3" y="33"/>
                    <a:pt x="3" y="33"/>
                    <a:pt x="3" y="33"/>
                  </a:cubicBezTo>
                  <a:cubicBezTo>
                    <a:pt x="1" y="32"/>
                    <a:pt x="0" y="30"/>
                    <a:pt x="0" y="27"/>
                  </a:cubicBezTo>
                  <a:cubicBezTo>
                    <a:pt x="0" y="0"/>
                    <a:pt x="0" y="0"/>
                    <a:pt x="0" y="0"/>
                  </a:cubicBezTo>
                  <a:cubicBezTo>
                    <a:pt x="12" y="0"/>
                    <a:pt x="12" y="0"/>
                    <a:pt x="12" y="0"/>
                  </a:cubicBezTo>
                  <a:cubicBezTo>
                    <a:pt x="12" y="23"/>
                    <a:pt x="12" y="23"/>
                    <a:pt x="12" y="23"/>
                  </a:cubicBezTo>
                  <a:cubicBezTo>
                    <a:pt x="55" y="38"/>
                    <a:pt x="55" y="38"/>
                    <a:pt x="55" y="38"/>
                  </a:cubicBezTo>
                  <a:lnTo>
                    <a:pt x="51"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mn-lt"/>
                <a:cs typeface="Arial" charset="0"/>
              </a:endParaRPr>
            </a:p>
          </p:txBody>
        </p:sp>
        <p:sp>
          <p:nvSpPr>
            <p:cNvPr id="60" name="Freeform 32">
              <a:extLst>
                <a:ext uri="{FF2B5EF4-FFF2-40B4-BE49-F238E27FC236}">
                  <a16:creationId xmlns:a16="http://schemas.microsoft.com/office/drawing/2014/main" id="{392351A9-F70C-4849-AFE2-300582714C83}"/>
                </a:ext>
              </a:extLst>
            </p:cNvPr>
            <p:cNvSpPr>
              <a:spLocks/>
            </p:cNvSpPr>
            <p:nvPr/>
          </p:nvSpPr>
          <p:spPr bwMode="auto">
            <a:xfrm>
              <a:off x="4655" y="3392"/>
              <a:ext cx="202" cy="140"/>
            </a:xfrm>
            <a:custGeom>
              <a:avLst/>
              <a:gdLst>
                <a:gd name="T0" fmla="*/ 132 w 132"/>
                <a:gd name="T1" fmla="*/ 94 h 94"/>
                <a:gd name="T2" fmla="*/ 6 w 132"/>
                <a:gd name="T3" fmla="*/ 94 h 94"/>
                <a:gd name="T4" fmla="*/ 0 w 132"/>
                <a:gd name="T5" fmla="*/ 88 h 94"/>
                <a:gd name="T6" fmla="*/ 0 w 132"/>
                <a:gd name="T7" fmla="*/ 70 h 94"/>
                <a:gd name="T8" fmla="*/ 22 w 132"/>
                <a:gd name="T9" fmla="*/ 37 h 94"/>
                <a:gd name="T10" fmla="*/ 66 w 132"/>
                <a:gd name="T11" fmla="*/ 22 h 94"/>
                <a:gd name="T12" fmla="*/ 66 w 132"/>
                <a:gd name="T13" fmla="*/ 0 h 94"/>
                <a:gd name="T14" fmla="*/ 78 w 132"/>
                <a:gd name="T15" fmla="*/ 0 h 94"/>
                <a:gd name="T16" fmla="*/ 78 w 132"/>
                <a:gd name="T17" fmla="*/ 26 h 94"/>
                <a:gd name="T18" fmla="*/ 74 w 132"/>
                <a:gd name="T19" fmla="*/ 32 h 94"/>
                <a:gd name="T20" fmla="*/ 26 w 132"/>
                <a:gd name="T21" fmla="*/ 49 h 94"/>
                <a:gd name="T22" fmla="*/ 12 w 132"/>
                <a:gd name="T23" fmla="*/ 70 h 94"/>
                <a:gd name="T24" fmla="*/ 12 w 132"/>
                <a:gd name="T25" fmla="*/ 82 h 94"/>
                <a:gd name="T26" fmla="*/ 132 w 132"/>
                <a:gd name="T27" fmla="*/ 82 h 94"/>
                <a:gd name="T28" fmla="*/ 132 w 132"/>
                <a:gd name="T2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94">
                  <a:moveTo>
                    <a:pt x="132" y="94"/>
                  </a:moveTo>
                  <a:cubicBezTo>
                    <a:pt x="6" y="94"/>
                    <a:pt x="6" y="94"/>
                    <a:pt x="6" y="94"/>
                  </a:cubicBezTo>
                  <a:cubicBezTo>
                    <a:pt x="2" y="94"/>
                    <a:pt x="0" y="91"/>
                    <a:pt x="0" y="88"/>
                  </a:cubicBezTo>
                  <a:cubicBezTo>
                    <a:pt x="0" y="70"/>
                    <a:pt x="0" y="70"/>
                    <a:pt x="0" y="70"/>
                  </a:cubicBezTo>
                  <a:cubicBezTo>
                    <a:pt x="0" y="55"/>
                    <a:pt x="9" y="42"/>
                    <a:pt x="22" y="37"/>
                  </a:cubicBezTo>
                  <a:cubicBezTo>
                    <a:pt x="66" y="22"/>
                    <a:pt x="66" y="22"/>
                    <a:pt x="66" y="22"/>
                  </a:cubicBezTo>
                  <a:cubicBezTo>
                    <a:pt x="66" y="0"/>
                    <a:pt x="66" y="0"/>
                    <a:pt x="66" y="0"/>
                  </a:cubicBezTo>
                  <a:cubicBezTo>
                    <a:pt x="78" y="0"/>
                    <a:pt x="78" y="0"/>
                    <a:pt x="78" y="0"/>
                  </a:cubicBezTo>
                  <a:cubicBezTo>
                    <a:pt x="78" y="26"/>
                    <a:pt x="78" y="26"/>
                    <a:pt x="78" y="26"/>
                  </a:cubicBezTo>
                  <a:cubicBezTo>
                    <a:pt x="78" y="29"/>
                    <a:pt x="76" y="31"/>
                    <a:pt x="74" y="32"/>
                  </a:cubicBezTo>
                  <a:cubicBezTo>
                    <a:pt x="26" y="49"/>
                    <a:pt x="26" y="49"/>
                    <a:pt x="26" y="49"/>
                  </a:cubicBezTo>
                  <a:cubicBezTo>
                    <a:pt x="17" y="52"/>
                    <a:pt x="12" y="60"/>
                    <a:pt x="12" y="70"/>
                  </a:cubicBezTo>
                  <a:cubicBezTo>
                    <a:pt x="12" y="82"/>
                    <a:pt x="12" y="82"/>
                    <a:pt x="12" y="82"/>
                  </a:cubicBezTo>
                  <a:cubicBezTo>
                    <a:pt x="132" y="82"/>
                    <a:pt x="132" y="82"/>
                    <a:pt x="132" y="82"/>
                  </a:cubicBezTo>
                  <a:lnTo>
                    <a:pt x="132"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mn-lt"/>
                <a:cs typeface="Arial" charset="0"/>
              </a:endParaRPr>
            </a:p>
          </p:txBody>
        </p:sp>
        <p:sp>
          <p:nvSpPr>
            <p:cNvPr id="61" name="Freeform 33">
              <a:extLst>
                <a:ext uri="{FF2B5EF4-FFF2-40B4-BE49-F238E27FC236}">
                  <a16:creationId xmlns:a16="http://schemas.microsoft.com/office/drawing/2014/main" id="{60292480-C449-4B93-B556-358676BAE7AB}"/>
                </a:ext>
              </a:extLst>
            </p:cNvPr>
            <p:cNvSpPr>
              <a:spLocks noEditPoints="1"/>
            </p:cNvSpPr>
            <p:nvPr/>
          </p:nvSpPr>
          <p:spPr bwMode="auto">
            <a:xfrm>
              <a:off x="4718" y="3224"/>
              <a:ext cx="164" cy="187"/>
            </a:xfrm>
            <a:custGeom>
              <a:avLst/>
              <a:gdLst>
                <a:gd name="T0" fmla="*/ 53 w 107"/>
                <a:gd name="T1" fmla="*/ 125 h 125"/>
                <a:gd name="T2" fmla="*/ 0 w 107"/>
                <a:gd name="T3" fmla="*/ 62 h 125"/>
                <a:gd name="T4" fmla="*/ 53 w 107"/>
                <a:gd name="T5" fmla="*/ 0 h 125"/>
                <a:gd name="T6" fmla="*/ 107 w 107"/>
                <a:gd name="T7" fmla="*/ 62 h 125"/>
                <a:gd name="T8" fmla="*/ 53 w 107"/>
                <a:gd name="T9" fmla="*/ 125 h 125"/>
                <a:gd name="T10" fmla="*/ 53 w 107"/>
                <a:gd name="T11" fmla="*/ 12 h 125"/>
                <a:gd name="T12" fmla="*/ 12 w 107"/>
                <a:gd name="T13" fmla="*/ 62 h 125"/>
                <a:gd name="T14" fmla="*/ 53 w 107"/>
                <a:gd name="T15" fmla="*/ 113 h 125"/>
                <a:gd name="T16" fmla="*/ 95 w 107"/>
                <a:gd name="T17" fmla="*/ 62 h 125"/>
                <a:gd name="T18" fmla="*/ 53 w 107"/>
                <a:gd name="T19" fmla="*/ 1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25">
                  <a:moveTo>
                    <a:pt x="53" y="125"/>
                  </a:moveTo>
                  <a:cubicBezTo>
                    <a:pt x="24" y="125"/>
                    <a:pt x="0" y="97"/>
                    <a:pt x="0" y="62"/>
                  </a:cubicBezTo>
                  <a:cubicBezTo>
                    <a:pt x="0" y="28"/>
                    <a:pt x="24" y="0"/>
                    <a:pt x="53" y="0"/>
                  </a:cubicBezTo>
                  <a:cubicBezTo>
                    <a:pt x="83" y="0"/>
                    <a:pt x="107" y="28"/>
                    <a:pt x="107" y="62"/>
                  </a:cubicBezTo>
                  <a:cubicBezTo>
                    <a:pt x="107" y="97"/>
                    <a:pt x="83" y="125"/>
                    <a:pt x="53" y="125"/>
                  </a:cubicBezTo>
                  <a:close/>
                  <a:moveTo>
                    <a:pt x="53" y="12"/>
                  </a:moveTo>
                  <a:cubicBezTo>
                    <a:pt x="31" y="12"/>
                    <a:pt x="12" y="34"/>
                    <a:pt x="12" y="62"/>
                  </a:cubicBezTo>
                  <a:cubicBezTo>
                    <a:pt x="12" y="90"/>
                    <a:pt x="31" y="113"/>
                    <a:pt x="53" y="113"/>
                  </a:cubicBezTo>
                  <a:cubicBezTo>
                    <a:pt x="76" y="113"/>
                    <a:pt x="95" y="90"/>
                    <a:pt x="95" y="62"/>
                  </a:cubicBezTo>
                  <a:cubicBezTo>
                    <a:pt x="95" y="34"/>
                    <a:pt x="76" y="12"/>
                    <a:pt x="5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mn-lt"/>
                <a:cs typeface="Arial" charset="0"/>
              </a:endParaRPr>
            </a:p>
          </p:txBody>
        </p:sp>
        <p:sp>
          <p:nvSpPr>
            <p:cNvPr id="69" name="Freeform 34">
              <a:extLst>
                <a:ext uri="{FF2B5EF4-FFF2-40B4-BE49-F238E27FC236}">
                  <a16:creationId xmlns:a16="http://schemas.microsoft.com/office/drawing/2014/main" id="{36E54B12-B51F-4BA1-B510-E3922BA3254F}"/>
                </a:ext>
              </a:extLst>
            </p:cNvPr>
            <p:cNvSpPr>
              <a:spLocks/>
            </p:cNvSpPr>
            <p:nvPr/>
          </p:nvSpPr>
          <p:spPr bwMode="auto">
            <a:xfrm>
              <a:off x="4724" y="3274"/>
              <a:ext cx="149" cy="46"/>
            </a:xfrm>
            <a:custGeom>
              <a:avLst/>
              <a:gdLst>
                <a:gd name="T0" fmla="*/ 84 w 97"/>
                <a:gd name="T1" fmla="*/ 31 h 31"/>
                <a:gd name="T2" fmla="*/ 56 w 97"/>
                <a:gd name="T3" fmla="*/ 17 h 31"/>
                <a:gd name="T4" fmla="*/ 21 w 97"/>
                <a:gd name="T5" fmla="*/ 31 h 31"/>
                <a:gd name="T6" fmla="*/ 0 w 97"/>
                <a:gd name="T7" fmla="*/ 26 h 31"/>
                <a:gd name="T8" fmla="*/ 5 w 97"/>
                <a:gd name="T9" fmla="*/ 15 h 31"/>
                <a:gd name="T10" fmla="*/ 21 w 97"/>
                <a:gd name="T11" fmla="*/ 19 h 31"/>
                <a:gd name="T12" fmla="*/ 51 w 97"/>
                <a:gd name="T13" fmla="*/ 4 h 31"/>
                <a:gd name="T14" fmla="*/ 56 w 97"/>
                <a:gd name="T15" fmla="*/ 0 h 31"/>
                <a:gd name="T16" fmla="*/ 62 w 97"/>
                <a:gd name="T17" fmla="*/ 3 h 31"/>
                <a:gd name="T18" fmla="*/ 91 w 97"/>
                <a:gd name="T19" fmla="*/ 19 h 31"/>
                <a:gd name="T20" fmla="*/ 94 w 97"/>
                <a:gd name="T21" fmla="*/ 18 h 31"/>
                <a:gd name="T22" fmla="*/ 96 w 97"/>
                <a:gd name="T23" fmla="*/ 18 h 31"/>
                <a:gd name="T24" fmla="*/ 97 w 97"/>
                <a:gd name="T25" fmla="*/ 30 h 31"/>
                <a:gd name="T26" fmla="*/ 95 w 97"/>
                <a:gd name="T27" fmla="*/ 30 h 31"/>
                <a:gd name="T28" fmla="*/ 93 w 97"/>
                <a:gd name="T29" fmla="*/ 31 h 31"/>
                <a:gd name="T30" fmla="*/ 84 w 97"/>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31">
                  <a:moveTo>
                    <a:pt x="84" y="31"/>
                  </a:moveTo>
                  <a:cubicBezTo>
                    <a:pt x="73" y="31"/>
                    <a:pt x="64" y="27"/>
                    <a:pt x="56" y="17"/>
                  </a:cubicBezTo>
                  <a:cubicBezTo>
                    <a:pt x="48" y="25"/>
                    <a:pt x="34" y="31"/>
                    <a:pt x="21" y="31"/>
                  </a:cubicBezTo>
                  <a:cubicBezTo>
                    <a:pt x="13" y="31"/>
                    <a:pt x="6" y="29"/>
                    <a:pt x="0" y="26"/>
                  </a:cubicBezTo>
                  <a:cubicBezTo>
                    <a:pt x="5" y="15"/>
                    <a:pt x="5" y="15"/>
                    <a:pt x="5" y="15"/>
                  </a:cubicBezTo>
                  <a:cubicBezTo>
                    <a:pt x="10" y="17"/>
                    <a:pt x="15" y="19"/>
                    <a:pt x="21" y="19"/>
                  </a:cubicBezTo>
                  <a:cubicBezTo>
                    <a:pt x="33" y="19"/>
                    <a:pt x="47" y="11"/>
                    <a:pt x="51" y="4"/>
                  </a:cubicBezTo>
                  <a:cubicBezTo>
                    <a:pt x="52" y="2"/>
                    <a:pt x="54" y="0"/>
                    <a:pt x="56" y="0"/>
                  </a:cubicBezTo>
                  <a:cubicBezTo>
                    <a:pt x="59" y="0"/>
                    <a:pt x="61" y="1"/>
                    <a:pt x="62" y="3"/>
                  </a:cubicBezTo>
                  <a:cubicBezTo>
                    <a:pt x="69" y="17"/>
                    <a:pt x="78" y="21"/>
                    <a:pt x="91" y="19"/>
                  </a:cubicBezTo>
                  <a:cubicBezTo>
                    <a:pt x="92" y="19"/>
                    <a:pt x="93" y="18"/>
                    <a:pt x="94" y="18"/>
                  </a:cubicBezTo>
                  <a:cubicBezTo>
                    <a:pt x="95" y="18"/>
                    <a:pt x="95" y="18"/>
                    <a:pt x="96" y="18"/>
                  </a:cubicBezTo>
                  <a:cubicBezTo>
                    <a:pt x="97" y="30"/>
                    <a:pt x="97" y="30"/>
                    <a:pt x="97" y="30"/>
                  </a:cubicBezTo>
                  <a:cubicBezTo>
                    <a:pt x="96" y="30"/>
                    <a:pt x="95" y="30"/>
                    <a:pt x="95" y="30"/>
                  </a:cubicBezTo>
                  <a:cubicBezTo>
                    <a:pt x="94" y="30"/>
                    <a:pt x="94" y="30"/>
                    <a:pt x="93" y="31"/>
                  </a:cubicBezTo>
                  <a:cubicBezTo>
                    <a:pt x="90" y="31"/>
                    <a:pt x="87" y="31"/>
                    <a:pt x="8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mn-lt"/>
                <a:cs typeface="Arial" charset="0"/>
              </a:endParaRPr>
            </a:p>
          </p:txBody>
        </p:sp>
        <p:sp>
          <p:nvSpPr>
            <p:cNvPr id="75" name="Freeform 35">
              <a:extLst>
                <a:ext uri="{FF2B5EF4-FFF2-40B4-BE49-F238E27FC236}">
                  <a16:creationId xmlns:a16="http://schemas.microsoft.com/office/drawing/2014/main" id="{D082476E-68D0-4FDF-A42F-1969450B7DAD}"/>
                </a:ext>
              </a:extLst>
            </p:cNvPr>
            <p:cNvSpPr>
              <a:spLocks/>
            </p:cNvSpPr>
            <p:nvPr/>
          </p:nvSpPr>
          <p:spPr bwMode="auto">
            <a:xfrm>
              <a:off x="4949" y="3381"/>
              <a:ext cx="19" cy="41"/>
            </a:xfrm>
            <a:custGeom>
              <a:avLst/>
              <a:gdLst>
                <a:gd name="T0" fmla="*/ 6 w 12"/>
                <a:gd name="T1" fmla="*/ 27 h 27"/>
                <a:gd name="T2" fmla="*/ 0 w 12"/>
                <a:gd name="T3" fmla="*/ 21 h 27"/>
                <a:gd name="T4" fmla="*/ 0 w 12"/>
                <a:gd name="T5" fmla="*/ 6 h 27"/>
                <a:gd name="T6" fmla="*/ 6 w 12"/>
                <a:gd name="T7" fmla="*/ 0 h 27"/>
                <a:gd name="T8" fmla="*/ 12 w 12"/>
                <a:gd name="T9" fmla="*/ 6 h 27"/>
                <a:gd name="T10" fmla="*/ 12 w 12"/>
                <a:gd name="T11" fmla="*/ 21 h 27"/>
                <a:gd name="T12" fmla="*/ 6 w 1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2" h="27">
                  <a:moveTo>
                    <a:pt x="6" y="27"/>
                  </a:moveTo>
                  <a:cubicBezTo>
                    <a:pt x="2" y="27"/>
                    <a:pt x="0" y="24"/>
                    <a:pt x="0" y="21"/>
                  </a:cubicBezTo>
                  <a:cubicBezTo>
                    <a:pt x="0" y="6"/>
                    <a:pt x="0" y="6"/>
                    <a:pt x="0" y="6"/>
                  </a:cubicBezTo>
                  <a:cubicBezTo>
                    <a:pt x="0" y="2"/>
                    <a:pt x="2" y="0"/>
                    <a:pt x="6" y="0"/>
                  </a:cubicBezTo>
                  <a:cubicBezTo>
                    <a:pt x="9" y="0"/>
                    <a:pt x="12" y="2"/>
                    <a:pt x="12" y="6"/>
                  </a:cubicBezTo>
                  <a:cubicBezTo>
                    <a:pt x="12" y="21"/>
                    <a:pt x="12" y="21"/>
                    <a:pt x="12" y="21"/>
                  </a:cubicBezTo>
                  <a:cubicBezTo>
                    <a:pt x="12" y="24"/>
                    <a:pt x="9" y="27"/>
                    <a:pt x="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mn-lt"/>
                <a:cs typeface="Arial" charset="0"/>
              </a:endParaRPr>
            </a:p>
          </p:txBody>
        </p:sp>
        <p:sp>
          <p:nvSpPr>
            <p:cNvPr id="76" name="Freeform 36">
              <a:extLst>
                <a:ext uri="{FF2B5EF4-FFF2-40B4-BE49-F238E27FC236}">
                  <a16:creationId xmlns:a16="http://schemas.microsoft.com/office/drawing/2014/main" id="{97AFA180-D889-461A-8FAA-3DAB97064F41}"/>
                </a:ext>
              </a:extLst>
            </p:cNvPr>
            <p:cNvSpPr>
              <a:spLocks/>
            </p:cNvSpPr>
            <p:nvPr/>
          </p:nvSpPr>
          <p:spPr bwMode="auto">
            <a:xfrm>
              <a:off x="4909" y="3224"/>
              <a:ext cx="92" cy="187"/>
            </a:xfrm>
            <a:custGeom>
              <a:avLst/>
              <a:gdLst>
                <a:gd name="T0" fmla="*/ 6 w 60"/>
                <a:gd name="T1" fmla="*/ 125 h 125"/>
                <a:gd name="T2" fmla="*/ 0 w 60"/>
                <a:gd name="T3" fmla="*/ 119 h 125"/>
                <a:gd name="T4" fmla="*/ 6 w 60"/>
                <a:gd name="T5" fmla="*/ 113 h 125"/>
                <a:gd name="T6" fmla="*/ 48 w 60"/>
                <a:gd name="T7" fmla="*/ 62 h 125"/>
                <a:gd name="T8" fmla="*/ 6 w 60"/>
                <a:gd name="T9" fmla="*/ 12 h 125"/>
                <a:gd name="T10" fmla="*/ 0 w 60"/>
                <a:gd name="T11" fmla="*/ 6 h 125"/>
                <a:gd name="T12" fmla="*/ 6 w 60"/>
                <a:gd name="T13" fmla="*/ 0 h 125"/>
                <a:gd name="T14" fmla="*/ 60 w 60"/>
                <a:gd name="T15" fmla="*/ 62 h 125"/>
                <a:gd name="T16" fmla="*/ 6 w 60"/>
                <a:gd name="T1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5">
                  <a:moveTo>
                    <a:pt x="6" y="125"/>
                  </a:moveTo>
                  <a:cubicBezTo>
                    <a:pt x="3" y="125"/>
                    <a:pt x="0" y="123"/>
                    <a:pt x="0" y="119"/>
                  </a:cubicBezTo>
                  <a:cubicBezTo>
                    <a:pt x="0" y="116"/>
                    <a:pt x="3" y="113"/>
                    <a:pt x="6" y="113"/>
                  </a:cubicBezTo>
                  <a:cubicBezTo>
                    <a:pt x="29" y="113"/>
                    <a:pt x="48" y="90"/>
                    <a:pt x="48" y="62"/>
                  </a:cubicBezTo>
                  <a:cubicBezTo>
                    <a:pt x="48" y="34"/>
                    <a:pt x="29" y="12"/>
                    <a:pt x="6" y="12"/>
                  </a:cubicBezTo>
                  <a:cubicBezTo>
                    <a:pt x="3" y="12"/>
                    <a:pt x="0" y="9"/>
                    <a:pt x="0" y="6"/>
                  </a:cubicBezTo>
                  <a:cubicBezTo>
                    <a:pt x="0" y="2"/>
                    <a:pt x="3" y="0"/>
                    <a:pt x="6" y="0"/>
                  </a:cubicBezTo>
                  <a:cubicBezTo>
                    <a:pt x="36" y="0"/>
                    <a:pt x="60" y="28"/>
                    <a:pt x="60" y="62"/>
                  </a:cubicBezTo>
                  <a:cubicBezTo>
                    <a:pt x="60" y="97"/>
                    <a:pt x="36"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mn-lt"/>
                <a:cs typeface="Arial" charset="0"/>
              </a:endParaRPr>
            </a:p>
          </p:txBody>
        </p:sp>
        <p:sp>
          <p:nvSpPr>
            <p:cNvPr id="77" name="Freeform 37">
              <a:extLst>
                <a:ext uri="{FF2B5EF4-FFF2-40B4-BE49-F238E27FC236}">
                  <a16:creationId xmlns:a16="http://schemas.microsoft.com/office/drawing/2014/main" id="{8C4984BC-4936-4CA5-9CB8-6A0BFFF88B8F}"/>
                </a:ext>
              </a:extLst>
            </p:cNvPr>
            <p:cNvSpPr>
              <a:spLocks/>
            </p:cNvSpPr>
            <p:nvPr/>
          </p:nvSpPr>
          <p:spPr bwMode="auto">
            <a:xfrm>
              <a:off x="4920" y="3274"/>
              <a:ext cx="81" cy="46"/>
            </a:xfrm>
            <a:custGeom>
              <a:avLst/>
              <a:gdLst>
                <a:gd name="T0" fmla="*/ 34 w 53"/>
                <a:gd name="T1" fmla="*/ 31 h 31"/>
                <a:gd name="T2" fmla="*/ 1 w 53"/>
                <a:gd name="T3" fmla="*/ 9 h 31"/>
                <a:gd name="T4" fmla="*/ 3 w 53"/>
                <a:gd name="T5" fmla="*/ 1 h 31"/>
                <a:gd name="T6" fmla="*/ 12 w 53"/>
                <a:gd name="T7" fmla="*/ 3 h 31"/>
                <a:gd name="T8" fmla="*/ 41 w 53"/>
                <a:gd name="T9" fmla="*/ 19 h 31"/>
                <a:gd name="T10" fmla="*/ 44 w 53"/>
                <a:gd name="T11" fmla="*/ 18 h 31"/>
                <a:gd name="T12" fmla="*/ 46 w 53"/>
                <a:gd name="T13" fmla="*/ 18 h 31"/>
                <a:gd name="T14" fmla="*/ 52 w 53"/>
                <a:gd name="T15" fmla="*/ 23 h 31"/>
                <a:gd name="T16" fmla="*/ 47 w 53"/>
                <a:gd name="T17" fmla="*/ 30 h 31"/>
                <a:gd name="T18" fmla="*/ 45 w 53"/>
                <a:gd name="T19" fmla="*/ 30 h 31"/>
                <a:gd name="T20" fmla="*/ 43 w 53"/>
                <a:gd name="T21" fmla="*/ 31 h 31"/>
                <a:gd name="T22" fmla="*/ 34 w 5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31">
                  <a:moveTo>
                    <a:pt x="34" y="31"/>
                  </a:moveTo>
                  <a:cubicBezTo>
                    <a:pt x="20" y="31"/>
                    <a:pt x="10" y="24"/>
                    <a:pt x="1" y="9"/>
                  </a:cubicBezTo>
                  <a:cubicBezTo>
                    <a:pt x="0" y="6"/>
                    <a:pt x="1" y="3"/>
                    <a:pt x="3" y="1"/>
                  </a:cubicBezTo>
                  <a:cubicBezTo>
                    <a:pt x="6" y="0"/>
                    <a:pt x="10" y="1"/>
                    <a:pt x="12" y="3"/>
                  </a:cubicBezTo>
                  <a:cubicBezTo>
                    <a:pt x="19" y="17"/>
                    <a:pt x="28" y="21"/>
                    <a:pt x="41" y="19"/>
                  </a:cubicBezTo>
                  <a:cubicBezTo>
                    <a:pt x="42" y="19"/>
                    <a:pt x="43" y="18"/>
                    <a:pt x="44" y="18"/>
                  </a:cubicBezTo>
                  <a:cubicBezTo>
                    <a:pt x="45" y="18"/>
                    <a:pt x="45" y="18"/>
                    <a:pt x="46" y="18"/>
                  </a:cubicBezTo>
                  <a:cubicBezTo>
                    <a:pt x="49" y="18"/>
                    <a:pt x="52" y="20"/>
                    <a:pt x="52" y="23"/>
                  </a:cubicBezTo>
                  <a:cubicBezTo>
                    <a:pt x="53" y="27"/>
                    <a:pt x="50" y="30"/>
                    <a:pt x="47" y="30"/>
                  </a:cubicBezTo>
                  <a:cubicBezTo>
                    <a:pt x="46" y="30"/>
                    <a:pt x="45" y="30"/>
                    <a:pt x="45" y="30"/>
                  </a:cubicBezTo>
                  <a:cubicBezTo>
                    <a:pt x="44" y="30"/>
                    <a:pt x="44" y="30"/>
                    <a:pt x="43" y="31"/>
                  </a:cubicBezTo>
                  <a:cubicBezTo>
                    <a:pt x="40" y="31"/>
                    <a:pt x="37" y="31"/>
                    <a:pt x="34"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mn-lt"/>
                <a:cs typeface="Arial" charset="0"/>
              </a:endParaRPr>
            </a:p>
          </p:txBody>
        </p:sp>
        <p:sp>
          <p:nvSpPr>
            <p:cNvPr id="78" name="Freeform 38">
              <a:extLst>
                <a:ext uri="{FF2B5EF4-FFF2-40B4-BE49-F238E27FC236}">
                  <a16:creationId xmlns:a16="http://schemas.microsoft.com/office/drawing/2014/main" id="{25859F6E-126C-4E12-A4A0-F93893E50EBA}"/>
                </a:ext>
              </a:extLst>
            </p:cNvPr>
            <p:cNvSpPr>
              <a:spLocks noEditPoints="1"/>
            </p:cNvSpPr>
            <p:nvPr/>
          </p:nvSpPr>
          <p:spPr bwMode="auto">
            <a:xfrm>
              <a:off x="4894" y="3443"/>
              <a:ext cx="202" cy="197"/>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6"/>
                    <a:pt x="36" y="120"/>
                    <a:pt x="66" y="120"/>
                  </a:cubicBezTo>
                  <a:cubicBezTo>
                    <a:pt x="95" y="120"/>
                    <a:pt x="120" y="96"/>
                    <a:pt x="120" y="66"/>
                  </a:cubicBezTo>
                  <a:cubicBezTo>
                    <a:pt x="120" y="36"/>
                    <a:pt x="95"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mn-lt"/>
                <a:cs typeface="Arial" charset="0"/>
              </a:endParaRPr>
            </a:p>
          </p:txBody>
        </p:sp>
        <p:sp>
          <p:nvSpPr>
            <p:cNvPr id="92" name="Freeform 39">
              <a:extLst>
                <a:ext uri="{FF2B5EF4-FFF2-40B4-BE49-F238E27FC236}">
                  <a16:creationId xmlns:a16="http://schemas.microsoft.com/office/drawing/2014/main" id="{ADAA17AA-C01A-4096-B222-88ABBA573A6A}"/>
                </a:ext>
              </a:extLst>
            </p:cNvPr>
            <p:cNvSpPr>
              <a:spLocks/>
            </p:cNvSpPr>
            <p:nvPr/>
          </p:nvSpPr>
          <p:spPr bwMode="auto">
            <a:xfrm>
              <a:off x="4986" y="3487"/>
              <a:ext cx="18" cy="108"/>
            </a:xfrm>
            <a:custGeom>
              <a:avLst/>
              <a:gdLst>
                <a:gd name="T0" fmla="*/ 6 w 12"/>
                <a:gd name="T1" fmla="*/ 72 h 72"/>
                <a:gd name="T2" fmla="*/ 0 w 12"/>
                <a:gd name="T3" fmla="*/ 66 h 72"/>
                <a:gd name="T4" fmla="*/ 0 w 12"/>
                <a:gd name="T5" fmla="*/ 6 h 72"/>
                <a:gd name="T6" fmla="*/ 6 w 12"/>
                <a:gd name="T7" fmla="*/ 0 h 72"/>
                <a:gd name="T8" fmla="*/ 12 w 12"/>
                <a:gd name="T9" fmla="*/ 6 h 72"/>
                <a:gd name="T10" fmla="*/ 12 w 12"/>
                <a:gd name="T11" fmla="*/ 66 h 72"/>
                <a:gd name="T12" fmla="*/ 6 w 1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12" h="72">
                  <a:moveTo>
                    <a:pt x="6" y="72"/>
                  </a:moveTo>
                  <a:cubicBezTo>
                    <a:pt x="2" y="72"/>
                    <a:pt x="0" y="69"/>
                    <a:pt x="0" y="66"/>
                  </a:cubicBezTo>
                  <a:cubicBezTo>
                    <a:pt x="0" y="6"/>
                    <a:pt x="0" y="6"/>
                    <a:pt x="0" y="6"/>
                  </a:cubicBezTo>
                  <a:cubicBezTo>
                    <a:pt x="0" y="2"/>
                    <a:pt x="2" y="0"/>
                    <a:pt x="6" y="0"/>
                  </a:cubicBezTo>
                  <a:cubicBezTo>
                    <a:pt x="9" y="0"/>
                    <a:pt x="12" y="2"/>
                    <a:pt x="12" y="6"/>
                  </a:cubicBezTo>
                  <a:cubicBezTo>
                    <a:pt x="12" y="66"/>
                    <a:pt x="12" y="66"/>
                    <a:pt x="12" y="66"/>
                  </a:cubicBezTo>
                  <a:cubicBezTo>
                    <a:pt x="12" y="69"/>
                    <a:pt x="9" y="72"/>
                    <a:pt x="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mn-lt"/>
                <a:cs typeface="Arial" charset="0"/>
              </a:endParaRPr>
            </a:p>
          </p:txBody>
        </p:sp>
        <p:sp>
          <p:nvSpPr>
            <p:cNvPr id="93" name="Freeform 40">
              <a:extLst>
                <a:ext uri="{FF2B5EF4-FFF2-40B4-BE49-F238E27FC236}">
                  <a16:creationId xmlns:a16="http://schemas.microsoft.com/office/drawing/2014/main" id="{8E75C391-2DE5-437A-9452-4F4DDAEE73A6}"/>
                </a:ext>
              </a:extLst>
            </p:cNvPr>
            <p:cNvSpPr>
              <a:spLocks/>
            </p:cNvSpPr>
            <p:nvPr/>
          </p:nvSpPr>
          <p:spPr bwMode="auto">
            <a:xfrm>
              <a:off x="4940" y="3532"/>
              <a:ext cx="110" cy="18"/>
            </a:xfrm>
            <a:custGeom>
              <a:avLst/>
              <a:gdLst>
                <a:gd name="T0" fmla="*/ 66 w 72"/>
                <a:gd name="T1" fmla="*/ 12 h 12"/>
                <a:gd name="T2" fmla="*/ 6 w 72"/>
                <a:gd name="T3" fmla="*/ 12 h 12"/>
                <a:gd name="T4" fmla="*/ 0 w 72"/>
                <a:gd name="T5" fmla="*/ 6 h 12"/>
                <a:gd name="T6" fmla="*/ 6 w 72"/>
                <a:gd name="T7" fmla="*/ 0 h 12"/>
                <a:gd name="T8" fmla="*/ 66 w 72"/>
                <a:gd name="T9" fmla="*/ 0 h 12"/>
                <a:gd name="T10" fmla="*/ 72 w 72"/>
                <a:gd name="T11" fmla="*/ 6 h 12"/>
                <a:gd name="T12" fmla="*/ 66 w 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72" h="12">
                  <a:moveTo>
                    <a:pt x="66" y="12"/>
                  </a:moveTo>
                  <a:cubicBezTo>
                    <a:pt x="6" y="12"/>
                    <a:pt x="6" y="12"/>
                    <a:pt x="6" y="12"/>
                  </a:cubicBezTo>
                  <a:cubicBezTo>
                    <a:pt x="2" y="12"/>
                    <a:pt x="0" y="9"/>
                    <a:pt x="0" y="6"/>
                  </a:cubicBezTo>
                  <a:cubicBezTo>
                    <a:pt x="0" y="2"/>
                    <a:pt x="2" y="0"/>
                    <a:pt x="6" y="0"/>
                  </a:cubicBezTo>
                  <a:cubicBezTo>
                    <a:pt x="66" y="0"/>
                    <a:pt x="66" y="0"/>
                    <a:pt x="66" y="0"/>
                  </a:cubicBezTo>
                  <a:cubicBezTo>
                    <a:pt x="69" y="0"/>
                    <a:pt x="72" y="2"/>
                    <a:pt x="72" y="6"/>
                  </a:cubicBezTo>
                  <a:cubicBezTo>
                    <a:pt x="72" y="9"/>
                    <a:pt x="69"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mn-lt"/>
                <a:cs typeface="Arial" charset="0"/>
              </a:endParaRPr>
            </a:p>
          </p:txBody>
        </p:sp>
      </p:grpSp>
      <p:grpSp>
        <p:nvGrpSpPr>
          <p:cNvPr id="94" name="Group 69">
            <a:extLst>
              <a:ext uri="{FF2B5EF4-FFF2-40B4-BE49-F238E27FC236}">
                <a16:creationId xmlns:a16="http://schemas.microsoft.com/office/drawing/2014/main" id="{5C7DD45B-54C6-4F3E-8645-EC0ADF9EB512}"/>
              </a:ext>
            </a:extLst>
          </p:cNvPr>
          <p:cNvGrpSpPr>
            <a:grpSpLocks noChangeAspect="1"/>
          </p:cNvGrpSpPr>
          <p:nvPr/>
        </p:nvGrpSpPr>
        <p:grpSpPr bwMode="auto">
          <a:xfrm>
            <a:off x="6790634" y="2319553"/>
            <a:ext cx="321798" cy="281761"/>
            <a:chOff x="1356" y="464"/>
            <a:chExt cx="426" cy="373"/>
          </a:xfrm>
          <a:solidFill>
            <a:srgbClr val="FFFFFF"/>
          </a:solidFill>
        </p:grpSpPr>
        <p:sp>
          <p:nvSpPr>
            <p:cNvPr id="95" name="Freeform 70">
              <a:extLst>
                <a:ext uri="{FF2B5EF4-FFF2-40B4-BE49-F238E27FC236}">
                  <a16:creationId xmlns:a16="http://schemas.microsoft.com/office/drawing/2014/main" id="{F56FA4A6-9173-4073-93F5-4FC6EEFFF640}"/>
                </a:ext>
              </a:extLst>
            </p:cNvPr>
            <p:cNvSpPr>
              <a:spLocks noEditPoints="1"/>
            </p:cNvSpPr>
            <p:nvPr/>
          </p:nvSpPr>
          <p:spPr bwMode="auto">
            <a:xfrm>
              <a:off x="1356" y="464"/>
              <a:ext cx="426" cy="337"/>
            </a:xfrm>
            <a:custGeom>
              <a:avLst/>
              <a:gdLst>
                <a:gd name="T0" fmla="*/ 264 w 288"/>
                <a:gd name="T1" fmla="*/ 228 h 228"/>
                <a:gd name="T2" fmla="*/ 24 w 288"/>
                <a:gd name="T3" fmla="*/ 228 h 228"/>
                <a:gd name="T4" fmla="*/ 0 w 288"/>
                <a:gd name="T5" fmla="*/ 203 h 228"/>
                <a:gd name="T6" fmla="*/ 0 w 288"/>
                <a:gd name="T7" fmla="*/ 25 h 228"/>
                <a:gd name="T8" fmla="*/ 24 w 288"/>
                <a:gd name="T9" fmla="*/ 0 h 228"/>
                <a:gd name="T10" fmla="*/ 264 w 288"/>
                <a:gd name="T11" fmla="*/ 0 h 228"/>
                <a:gd name="T12" fmla="*/ 288 w 288"/>
                <a:gd name="T13" fmla="*/ 25 h 228"/>
                <a:gd name="T14" fmla="*/ 288 w 288"/>
                <a:gd name="T15" fmla="*/ 203 h 228"/>
                <a:gd name="T16" fmla="*/ 264 w 288"/>
                <a:gd name="T17" fmla="*/ 228 h 228"/>
                <a:gd name="T18" fmla="*/ 24 w 288"/>
                <a:gd name="T19" fmla="*/ 12 h 228"/>
                <a:gd name="T20" fmla="*/ 12 w 288"/>
                <a:gd name="T21" fmla="*/ 25 h 228"/>
                <a:gd name="T22" fmla="*/ 12 w 288"/>
                <a:gd name="T23" fmla="*/ 203 h 228"/>
                <a:gd name="T24" fmla="*/ 24 w 288"/>
                <a:gd name="T25" fmla="*/ 216 h 228"/>
                <a:gd name="T26" fmla="*/ 264 w 288"/>
                <a:gd name="T27" fmla="*/ 216 h 228"/>
                <a:gd name="T28" fmla="*/ 276 w 288"/>
                <a:gd name="T29" fmla="*/ 203 h 228"/>
                <a:gd name="T30" fmla="*/ 276 w 288"/>
                <a:gd name="T31" fmla="*/ 25 h 228"/>
                <a:gd name="T32" fmla="*/ 264 w 288"/>
                <a:gd name="T33" fmla="*/ 12 h 228"/>
                <a:gd name="T34" fmla="*/ 24 w 288"/>
                <a:gd name="T35"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28">
                  <a:moveTo>
                    <a:pt x="264" y="228"/>
                  </a:moveTo>
                  <a:cubicBezTo>
                    <a:pt x="24" y="228"/>
                    <a:pt x="24" y="228"/>
                    <a:pt x="24" y="228"/>
                  </a:cubicBezTo>
                  <a:cubicBezTo>
                    <a:pt x="11" y="228"/>
                    <a:pt x="0" y="217"/>
                    <a:pt x="0" y="203"/>
                  </a:cubicBezTo>
                  <a:cubicBezTo>
                    <a:pt x="0" y="25"/>
                    <a:pt x="0" y="25"/>
                    <a:pt x="0" y="25"/>
                  </a:cubicBezTo>
                  <a:cubicBezTo>
                    <a:pt x="0" y="11"/>
                    <a:pt x="11" y="0"/>
                    <a:pt x="24" y="0"/>
                  </a:cubicBezTo>
                  <a:cubicBezTo>
                    <a:pt x="264" y="0"/>
                    <a:pt x="264" y="0"/>
                    <a:pt x="264" y="0"/>
                  </a:cubicBezTo>
                  <a:cubicBezTo>
                    <a:pt x="278" y="0"/>
                    <a:pt x="288" y="11"/>
                    <a:pt x="288" y="25"/>
                  </a:cubicBezTo>
                  <a:cubicBezTo>
                    <a:pt x="288" y="203"/>
                    <a:pt x="288" y="203"/>
                    <a:pt x="288" y="203"/>
                  </a:cubicBezTo>
                  <a:cubicBezTo>
                    <a:pt x="288" y="217"/>
                    <a:pt x="278" y="228"/>
                    <a:pt x="264" y="228"/>
                  </a:cubicBezTo>
                  <a:close/>
                  <a:moveTo>
                    <a:pt x="24" y="12"/>
                  </a:moveTo>
                  <a:cubicBezTo>
                    <a:pt x="18" y="12"/>
                    <a:pt x="12" y="18"/>
                    <a:pt x="12" y="25"/>
                  </a:cubicBezTo>
                  <a:cubicBezTo>
                    <a:pt x="12" y="203"/>
                    <a:pt x="12" y="203"/>
                    <a:pt x="12" y="203"/>
                  </a:cubicBezTo>
                  <a:cubicBezTo>
                    <a:pt x="12" y="210"/>
                    <a:pt x="18" y="216"/>
                    <a:pt x="24" y="216"/>
                  </a:cubicBezTo>
                  <a:cubicBezTo>
                    <a:pt x="264" y="216"/>
                    <a:pt x="264" y="216"/>
                    <a:pt x="264" y="216"/>
                  </a:cubicBezTo>
                  <a:cubicBezTo>
                    <a:pt x="271" y="216"/>
                    <a:pt x="276" y="210"/>
                    <a:pt x="276" y="203"/>
                  </a:cubicBezTo>
                  <a:cubicBezTo>
                    <a:pt x="276" y="25"/>
                    <a:pt x="276" y="25"/>
                    <a:pt x="276" y="25"/>
                  </a:cubicBezTo>
                  <a:cubicBezTo>
                    <a:pt x="276" y="18"/>
                    <a:pt x="271" y="12"/>
                    <a:pt x="264" y="12"/>
                  </a:cubicBezTo>
                  <a:lnTo>
                    <a:pt x="2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96" name="Freeform 71">
              <a:extLst>
                <a:ext uri="{FF2B5EF4-FFF2-40B4-BE49-F238E27FC236}">
                  <a16:creationId xmlns:a16="http://schemas.microsoft.com/office/drawing/2014/main" id="{BDCB8181-574E-471D-AB45-25517B1F33E7}"/>
                </a:ext>
              </a:extLst>
            </p:cNvPr>
            <p:cNvSpPr>
              <a:spLocks/>
            </p:cNvSpPr>
            <p:nvPr/>
          </p:nvSpPr>
          <p:spPr bwMode="auto">
            <a:xfrm>
              <a:off x="1436" y="819"/>
              <a:ext cx="266" cy="18"/>
            </a:xfrm>
            <a:custGeom>
              <a:avLst/>
              <a:gdLst>
                <a:gd name="T0" fmla="*/ 174 w 180"/>
                <a:gd name="T1" fmla="*/ 12 h 12"/>
                <a:gd name="T2" fmla="*/ 6 w 180"/>
                <a:gd name="T3" fmla="*/ 12 h 12"/>
                <a:gd name="T4" fmla="*/ 0 w 180"/>
                <a:gd name="T5" fmla="*/ 6 h 12"/>
                <a:gd name="T6" fmla="*/ 6 w 180"/>
                <a:gd name="T7" fmla="*/ 0 h 12"/>
                <a:gd name="T8" fmla="*/ 174 w 180"/>
                <a:gd name="T9" fmla="*/ 0 h 12"/>
                <a:gd name="T10" fmla="*/ 180 w 180"/>
                <a:gd name="T11" fmla="*/ 6 h 12"/>
                <a:gd name="T12" fmla="*/ 174 w 1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174" y="12"/>
                  </a:moveTo>
                  <a:cubicBezTo>
                    <a:pt x="6" y="12"/>
                    <a:pt x="6" y="12"/>
                    <a:pt x="6" y="12"/>
                  </a:cubicBezTo>
                  <a:cubicBezTo>
                    <a:pt x="3" y="12"/>
                    <a:pt x="0" y="9"/>
                    <a:pt x="0" y="6"/>
                  </a:cubicBezTo>
                  <a:cubicBezTo>
                    <a:pt x="0" y="3"/>
                    <a:pt x="3" y="0"/>
                    <a:pt x="6" y="0"/>
                  </a:cubicBezTo>
                  <a:cubicBezTo>
                    <a:pt x="174" y="0"/>
                    <a:pt x="174" y="0"/>
                    <a:pt x="174" y="0"/>
                  </a:cubicBezTo>
                  <a:cubicBezTo>
                    <a:pt x="178" y="0"/>
                    <a:pt x="180" y="3"/>
                    <a:pt x="180" y="6"/>
                  </a:cubicBezTo>
                  <a:cubicBezTo>
                    <a:pt x="180" y="9"/>
                    <a:pt x="178" y="12"/>
                    <a:pt x="17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97" name="Freeform 72">
              <a:extLst>
                <a:ext uri="{FF2B5EF4-FFF2-40B4-BE49-F238E27FC236}">
                  <a16:creationId xmlns:a16="http://schemas.microsoft.com/office/drawing/2014/main" id="{1D290728-22B2-4F1F-83BF-BC8C8660EB23}"/>
                </a:ext>
              </a:extLst>
            </p:cNvPr>
            <p:cNvSpPr>
              <a:spLocks/>
            </p:cNvSpPr>
            <p:nvPr/>
          </p:nvSpPr>
          <p:spPr bwMode="auto">
            <a:xfrm>
              <a:off x="1551" y="784"/>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98" name="Oval 73">
              <a:extLst>
                <a:ext uri="{FF2B5EF4-FFF2-40B4-BE49-F238E27FC236}">
                  <a16:creationId xmlns:a16="http://schemas.microsoft.com/office/drawing/2014/main" id="{256B21EC-FDA7-4107-8F8E-82612D455525}"/>
                </a:ext>
              </a:extLst>
            </p:cNvPr>
            <p:cNvSpPr>
              <a:spLocks noChangeArrowheads="1"/>
            </p:cNvSpPr>
            <p:nvPr/>
          </p:nvSpPr>
          <p:spPr bwMode="auto">
            <a:xfrm>
              <a:off x="1551" y="739"/>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99" name="Rectangle 74">
              <a:extLst>
                <a:ext uri="{FF2B5EF4-FFF2-40B4-BE49-F238E27FC236}">
                  <a16:creationId xmlns:a16="http://schemas.microsoft.com/office/drawing/2014/main" id="{A811B904-D4FF-402C-8417-A47AFDA1D131}"/>
                </a:ext>
              </a:extLst>
            </p:cNvPr>
            <p:cNvSpPr>
              <a:spLocks noChangeArrowheads="1"/>
            </p:cNvSpPr>
            <p:nvPr/>
          </p:nvSpPr>
          <p:spPr bwMode="auto">
            <a:xfrm>
              <a:off x="1365" y="713"/>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00" name="Freeform 75">
              <a:extLst>
                <a:ext uri="{FF2B5EF4-FFF2-40B4-BE49-F238E27FC236}">
                  <a16:creationId xmlns:a16="http://schemas.microsoft.com/office/drawing/2014/main" id="{F9C74D1E-77D9-4220-B559-5BDE739446CD}"/>
                </a:ext>
              </a:extLst>
            </p:cNvPr>
            <p:cNvSpPr>
              <a:spLocks noEditPoints="1"/>
            </p:cNvSpPr>
            <p:nvPr/>
          </p:nvSpPr>
          <p:spPr bwMode="auto">
            <a:xfrm>
              <a:off x="1463" y="606"/>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3"/>
                    <a:pt x="3" y="0"/>
                    <a:pt x="6" y="0"/>
                  </a:cubicBezTo>
                  <a:cubicBezTo>
                    <a:pt x="42" y="0"/>
                    <a:pt x="42" y="0"/>
                    <a:pt x="42" y="0"/>
                  </a:cubicBezTo>
                  <a:cubicBezTo>
                    <a:pt x="46" y="0"/>
                    <a:pt x="48" y="3"/>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01" name="Freeform 76">
              <a:extLst>
                <a:ext uri="{FF2B5EF4-FFF2-40B4-BE49-F238E27FC236}">
                  <a16:creationId xmlns:a16="http://schemas.microsoft.com/office/drawing/2014/main" id="{1DC37224-A126-4985-8DB1-0A03C9C16ABD}"/>
                </a:ext>
              </a:extLst>
            </p:cNvPr>
            <p:cNvSpPr>
              <a:spLocks noEditPoints="1"/>
            </p:cNvSpPr>
            <p:nvPr/>
          </p:nvSpPr>
          <p:spPr bwMode="auto">
            <a:xfrm>
              <a:off x="1551" y="553"/>
              <a:ext cx="71" cy="142"/>
            </a:xfrm>
            <a:custGeom>
              <a:avLst/>
              <a:gdLst>
                <a:gd name="T0" fmla="*/ 42 w 48"/>
                <a:gd name="T1" fmla="*/ 96 h 96"/>
                <a:gd name="T2" fmla="*/ 6 w 48"/>
                <a:gd name="T3" fmla="*/ 96 h 96"/>
                <a:gd name="T4" fmla="*/ 0 w 48"/>
                <a:gd name="T5" fmla="*/ 90 h 96"/>
                <a:gd name="T6" fmla="*/ 0 w 48"/>
                <a:gd name="T7" fmla="*/ 6 h 96"/>
                <a:gd name="T8" fmla="*/ 6 w 48"/>
                <a:gd name="T9" fmla="*/ 0 h 96"/>
                <a:gd name="T10" fmla="*/ 42 w 48"/>
                <a:gd name="T11" fmla="*/ 0 h 96"/>
                <a:gd name="T12" fmla="*/ 48 w 48"/>
                <a:gd name="T13" fmla="*/ 6 h 96"/>
                <a:gd name="T14" fmla="*/ 48 w 48"/>
                <a:gd name="T15" fmla="*/ 90 h 96"/>
                <a:gd name="T16" fmla="*/ 42 w 48"/>
                <a:gd name="T17" fmla="*/ 96 h 96"/>
                <a:gd name="T18" fmla="*/ 12 w 48"/>
                <a:gd name="T19" fmla="*/ 84 h 96"/>
                <a:gd name="T20" fmla="*/ 36 w 48"/>
                <a:gd name="T21" fmla="*/ 84 h 96"/>
                <a:gd name="T22" fmla="*/ 36 w 48"/>
                <a:gd name="T23" fmla="*/ 12 h 96"/>
                <a:gd name="T24" fmla="*/ 12 w 48"/>
                <a:gd name="T25" fmla="*/ 12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3"/>
                    <a:pt x="0" y="90"/>
                  </a:cubicBezTo>
                  <a:cubicBezTo>
                    <a:pt x="0" y="6"/>
                    <a:pt x="0" y="6"/>
                    <a:pt x="0" y="6"/>
                  </a:cubicBezTo>
                  <a:cubicBezTo>
                    <a:pt x="0" y="3"/>
                    <a:pt x="3" y="0"/>
                    <a:pt x="6" y="0"/>
                  </a:cubicBezTo>
                  <a:cubicBezTo>
                    <a:pt x="42" y="0"/>
                    <a:pt x="42" y="0"/>
                    <a:pt x="42" y="0"/>
                  </a:cubicBezTo>
                  <a:cubicBezTo>
                    <a:pt x="46" y="0"/>
                    <a:pt x="48" y="3"/>
                    <a:pt x="48" y="6"/>
                  </a:cubicBezTo>
                  <a:cubicBezTo>
                    <a:pt x="48" y="90"/>
                    <a:pt x="48" y="90"/>
                    <a:pt x="48" y="90"/>
                  </a:cubicBezTo>
                  <a:cubicBezTo>
                    <a:pt x="48" y="93"/>
                    <a:pt x="46" y="96"/>
                    <a:pt x="42" y="96"/>
                  </a:cubicBezTo>
                  <a:close/>
                  <a:moveTo>
                    <a:pt x="12" y="84"/>
                  </a:moveTo>
                  <a:cubicBezTo>
                    <a:pt x="36" y="84"/>
                    <a:pt x="36" y="84"/>
                    <a:pt x="36" y="84"/>
                  </a:cubicBezTo>
                  <a:cubicBezTo>
                    <a:pt x="36" y="12"/>
                    <a:pt x="36" y="12"/>
                    <a:pt x="36"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02" name="Freeform 77">
              <a:extLst>
                <a:ext uri="{FF2B5EF4-FFF2-40B4-BE49-F238E27FC236}">
                  <a16:creationId xmlns:a16="http://schemas.microsoft.com/office/drawing/2014/main" id="{AC05810E-18FE-4B2B-AF86-6D35AF8B53A3}"/>
                </a:ext>
              </a:extLst>
            </p:cNvPr>
            <p:cNvSpPr>
              <a:spLocks noEditPoints="1"/>
            </p:cNvSpPr>
            <p:nvPr/>
          </p:nvSpPr>
          <p:spPr bwMode="auto">
            <a:xfrm>
              <a:off x="1640" y="517"/>
              <a:ext cx="71" cy="178"/>
            </a:xfrm>
            <a:custGeom>
              <a:avLst/>
              <a:gdLst>
                <a:gd name="T0" fmla="*/ 42 w 48"/>
                <a:gd name="T1" fmla="*/ 120 h 120"/>
                <a:gd name="T2" fmla="*/ 6 w 48"/>
                <a:gd name="T3" fmla="*/ 120 h 120"/>
                <a:gd name="T4" fmla="*/ 0 w 48"/>
                <a:gd name="T5" fmla="*/ 114 h 120"/>
                <a:gd name="T6" fmla="*/ 0 w 48"/>
                <a:gd name="T7" fmla="*/ 6 h 120"/>
                <a:gd name="T8" fmla="*/ 6 w 48"/>
                <a:gd name="T9" fmla="*/ 0 h 120"/>
                <a:gd name="T10" fmla="*/ 42 w 48"/>
                <a:gd name="T11" fmla="*/ 0 h 120"/>
                <a:gd name="T12" fmla="*/ 48 w 48"/>
                <a:gd name="T13" fmla="*/ 6 h 120"/>
                <a:gd name="T14" fmla="*/ 48 w 48"/>
                <a:gd name="T15" fmla="*/ 114 h 120"/>
                <a:gd name="T16" fmla="*/ 42 w 48"/>
                <a:gd name="T17" fmla="*/ 120 h 120"/>
                <a:gd name="T18" fmla="*/ 12 w 48"/>
                <a:gd name="T19" fmla="*/ 108 h 120"/>
                <a:gd name="T20" fmla="*/ 36 w 48"/>
                <a:gd name="T21" fmla="*/ 108 h 120"/>
                <a:gd name="T22" fmla="*/ 36 w 48"/>
                <a:gd name="T23" fmla="*/ 12 h 120"/>
                <a:gd name="T24" fmla="*/ 12 w 48"/>
                <a:gd name="T25" fmla="*/ 12 h 120"/>
                <a:gd name="T26" fmla="*/ 12 w 48"/>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20">
                  <a:moveTo>
                    <a:pt x="42" y="120"/>
                  </a:moveTo>
                  <a:cubicBezTo>
                    <a:pt x="6" y="120"/>
                    <a:pt x="6" y="120"/>
                    <a:pt x="6" y="120"/>
                  </a:cubicBezTo>
                  <a:cubicBezTo>
                    <a:pt x="3" y="120"/>
                    <a:pt x="0" y="117"/>
                    <a:pt x="0" y="114"/>
                  </a:cubicBezTo>
                  <a:cubicBezTo>
                    <a:pt x="0" y="6"/>
                    <a:pt x="0" y="6"/>
                    <a:pt x="0" y="6"/>
                  </a:cubicBezTo>
                  <a:cubicBezTo>
                    <a:pt x="0" y="3"/>
                    <a:pt x="3" y="0"/>
                    <a:pt x="6" y="0"/>
                  </a:cubicBezTo>
                  <a:cubicBezTo>
                    <a:pt x="42" y="0"/>
                    <a:pt x="42" y="0"/>
                    <a:pt x="42" y="0"/>
                  </a:cubicBezTo>
                  <a:cubicBezTo>
                    <a:pt x="46" y="0"/>
                    <a:pt x="48" y="3"/>
                    <a:pt x="48" y="6"/>
                  </a:cubicBezTo>
                  <a:cubicBezTo>
                    <a:pt x="48" y="114"/>
                    <a:pt x="48" y="114"/>
                    <a:pt x="48" y="114"/>
                  </a:cubicBezTo>
                  <a:cubicBezTo>
                    <a:pt x="48" y="117"/>
                    <a:pt x="46" y="120"/>
                    <a:pt x="42" y="120"/>
                  </a:cubicBezTo>
                  <a:close/>
                  <a:moveTo>
                    <a:pt x="12" y="108"/>
                  </a:moveTo>
                  <a:cubicBezTo>
                    <a:pt x="36" y="108"/>
                    <a:pt x="36" y="108"/>
                    <a:pt x="36" y="108"/>
                  </a:cubicBezTo>
                  <a:cubicBezTo>
                    <a:pt x="36" y="12"/>
                    <a:pt x="36" y="12"/>
                    <a:pt x="36" y="12"/>
                  </a:cubicBezTo>
                  <a:cubicBezTo>
                    <a:pt x="12" y="12"/>
                    <a:pt x="12" y="12"/>
                    <a:pt x="12" y="12"/>
                  </a:cubicBezTo>
                  <a:lnTo>
                    <a:pt x="1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03" name="Rectangle 78">
              <a:extLst>
                <a:ext uri="{FF2B5EF4-FFF2-40B4-BE49-F238E27FC236}">
                  <a16:creationId xmlns:a16="http://schemas.microsoft.com/office/drawing/2014/main" id="{9EE8D314-DBD9-43D5-A5AE-4FD0475896E5}"/>
                </a:ext>
              </a:extLst>
            </p:cNvPr>
            <p:cNvSpPr>
              <a:spLocks noChangeArrowheads="1"/>
            </p:cNvSpPr>
            <p:nvPr/>
          </p:nvSpPr>
          <p:spPr bwMode="auto">
            <a:xfrm>
              <a:off x="1427" y="517"/>
              <a:ext cx="18" cy="1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grpSp>
      <p:grpSp>
        <p:nvGrpSpPr>
          <p:cNvPr id="104" name="Group 97">
            <a:extLst>
              <a:ext uri="{FF2B5EF4-FFF2-40B4-BE49-F238E27FC236}">
                <a16:creationId xmlns:a16="http://schemas.microsoft.com/office/drawing/2014/main" id="{90732D26-9AE3-4C9B-A177-C4F76A1CF46E}"/>
              </a:ext>
            </a:extLst>
          </p:cNvPr>
          <p:cNvGrpSpPr>
            <a:grpSpLocks noChangeAspect="1"/>
          </p:cNvGrpSpPr>
          <p:nvPr/>
        </p:nvGrpSpPr>
        <p:grpSpPr bwMode="auto">
          <a:xfrm>
            <a:off x="5228041" y="2319553"/>
            <a:ext cx="323308" cy="281761"/>
            <a:chOff x="4475" y="464"/>
            <a:chExt cx="428" cy="373"/>
          </a:xfrm>
          <a:solidFill>
            <a:srgbClr val="FFFFFF"/>
          </a:solidFill>
        </p:grpSpPr>
        <p:sp>
          <p:nvSpPr>
            <p:cNvPr id="105" name="Freeform 98">
              <a:extLst>
                <a:ext uri="{FF2B5EF4-FFF2-40B4-BE49-F238E27FC236}">
                  <a16:creationId xmlns:a16="http://schemas.microsoft.com/office/drawing/2014/main" id="{E754183F-5D0B-4DD7-B029-6EBE55CC912F}"/>
                </a:ext>
              </a:extLst>
            </p:cNvPr>
            <p:cNvSpPr>
              <a:spLocks noEditPoints="1"/>
            </p:cNvSpPr>
            <p:nvPr/>
          </p:nvSpPr>
          <p:spPr bwMode="auto">
            <a:xfrm>
              <a:off x="4476" y="464"/>
              <a:ext cx="427" cy="337"/>
            </a:xfrm>
            <a:custGeom>
              <a:avLst/>
              <a:gdLst>
                <a:gd name="T0" fmla="*/ 264 w 288"/>
                <a:gd name="T1" fmla="*/ 228 h 228"/>
                <a:gd name="T2" fmla="*/ 24 w 288"/>
                <a:gd name="T3" fmla="*/ 228 h 228"/>
                <a:gd name="T4" fmla="*/ 0 w 288"/>
                <a:gd name="T5" fmla="*/ 203 h 228"/>
                <a:gd name="T6" fmla="*/ 0 w 288"/>
                <a:gd name="T7" fmla="*/ 25 h 228"/>
                <a:gd name="T8" fmla="*/ 24 w 288"/>
                <a:gd name="T9" fmla="*/ 0 h 228"/>
                <a:gd name="T10" fmla="*/ 264 w 288"/>
                <a:gd name="T11" fmla="*/ 0 h 228"/>
                <a:gd name="T12" fmla="*/ 288 w 288"/>
                <a:gd name="T13" fmla="*/ 25 h 228"/>
                <a:gd name="T14" fmla="*/ 288 w 288"/>
                <a:gd name="T15" fmla="*/ 203 h 228"/>
                <a:gd name="T16" fmla="*/ 264 w 288"/>
                <a:gd name="T17" fmla="*/ 228 h 228"/>
                <a:gd name="T18" fmla="*/ 24 w 288"/>
                <a:gd name="T19" fmla="*/ 12 h 228"/>
                <a:gd name="T20" fmla="*/ 12 w 288"/>
                <a:gd name="T21" fmla="*/ 25 h 228"/>
                <a:gd name="T22" fmla="*/ 12 w 288"/>
                <a:gd name="T23" fmla="*/ 203 h 228"/>
                <a:gd name="T24" fmla="*/ 24 w 288"/>
                <a:gd name="T25" fmla="*/ 216 h 228"/>
                <a:gd name="T26" fmla="*/ 264 w 288"/>
                <a:gd name="T27" fmla="*/ 216 h 228"/>
                <a:gd name="T28" fmla="*/ 276 w 288"/>
                <a:gd name="T29" fmla="*/ 203 h 228"/>
                <a:gd name="T30" fmla="*/ 276 w 288"/>
                <a:gd name="T31" fmla="*/ 25 h 228"/>
                <a:gd name="T32" fmla="*/ 264 w 288"/>
                <a:gd name="T33" fmla="*/ 12 h 228"/>
                <a:gd name="T34" fmla="*/ 24 w 288"/>
                <a:gd name="T35"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228">
                  <a:moveTo>
                    <a:pt x="264" y="228"/>
                  </a:moveTo>
                  <a:cubicBezTo>
                    <a:pt x="24" y="228"/>
                    <a:pt x="24" y="228"/>
                    <a:pt x="24" y="228"/>
                  </a:cubicBezTo>
                  <a:cubicBezTo>
                    <a:pt x="11" y="228"/>
                    <a:pt x="0" y="217"/>
                    <a:pt x="0" y="203"/>
                  </a:cubicBezTo>
                  <a:cubicBezTo>
                    <a:pt x="0" y="25"/>
                    <a:pt x="0" y="25"/>
                    <a:pt x="0" y="25"/>
                  </a:cubicBezTo>
                  <a:cubicBezTo>
                    <a:pt x="0" y="11"/>
                    <a:pt x="11" y="0"/>
                    <a:pt x="24" y="0"/>
                  </a:cubicBezTo>
                  <a:cubicBezTo>
                    <a:pt x="264" y="0"/>
                    <a:pt x="264" y="0"/>
                    <a:pt x="264" y="0"/>
                  </a:cubicBezTo>
                  <a:cubicBezTo>
                    <a:pt x="277" y="0"/>
                    <a:pt x="288" y="11"/>
                    <a:pt x="288" y="25"/>
                  </a:cubicBezTo>
                  <a:cubicBezTo>
                    <a:pt x="288" y="203"/>
                    <a:pt x="288" y="203"/>
                    <a:pt x="288" y="203"/>
                  </a:cubicBezTo>
                  <a:cubicBezTo>
                    <a:pt x="288" y="217"/>
                    <a:pt x="277" y="228"/>
                    <a:pt x="264" y="228"/>
                  </a:cubicBezTo>
                  <a:close/>
                  <a:moveTo>
                    <a:pt x="24" y="12"/>
                  </a:moveTo>
                  <a:cubicBezTo>
                    <a:pt x="17" y="12"/>
                    <a:pt x="12" y="18"/>
                    <a:pt x="12" y="25"/>
                  </a:cubicBezTo>
                  <a:cubicBezTo>
                    <a:pt x="12" y="203"/>
                    <a:pt x="12" y="203"/>
                    <a:pt x="12" y="203"/>
                  </a:cubicBezTo>
                  <a:cubicBezTo>
                    <a:pt x="12" y="210"/>
                    <a:pt x="17" y="216"/>
                    <a:pt x="24" y="216"/>
                  </a:cubicBezTo>
                  <a:cubicBezTo>
                    <a:pt x="264" y="216"/>
                    <a:pt x="264" y="216"/>
                    <a:pt x="264" y="216"/>
                  </a:cubicBezTo>
                  <a:cubicBezTo>
                    <a:pt x="271" y="216"/>
                    <a:pt x="276" y="210"/>
                    <a:pt x="276" y="203"/>
                  </a:cubicBezTo>
                  <a:cubicBezTo>
                    <a:pt x="276" y="25"/>
                    <a:pt x="276" y="25"/>
                    <a:pt x="276" y="25"/>
                  </a:cubicBezTo>
                  <a:cubicBezTo>
                    <a:pt x="276" y="18"/>
                    <a:pt x="271" y="12"/>
                    <a:pt x="264" y="12"/>
                  </a:cubicBezTo>
                  <a:lnTo>
                    <a:pt x="2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06" name="Freeform 99">
              <a:extLst>
                <a:ext uri="{FF2B5EF4-FFF2-40B4-BE49-F238E27FC236}">
                  <a16:creationId xmlns:a16="http://schemas.microsoft.com/office/drawing/2014/main" id="{8D74BC02-2565-47F3-84AA-64FC2AB47649}"/>
                </a:ext>
              </a:extLst>
            </p:cNvPr>
            <p:cNvSpPr>
              <a:spLocks/>
            </p:cNvSpPr>
            <p:nvPr/>
          </p:nvSpPr>
          <p:spPr bwMode="auto">
            <a:xfrm>
              <a:off x="4556" y="819"/>
              <a:ext cx="267" cy="18"/>
            </a:xfrm>
            <a:custGeom>
              <a:avLst/>
              <a:gdLst>
                <a:gd name="T0" fmla="*/ 174 w 180"/>
                <a:gd name="T1" fmla="*/ 12 h 12"/>
                <a:gd name="T2" fmla="*/ 6 w 180"/>
                <a:gd name="T3" fmla="*/ 12 h 12"/>
                <a:gd name="T4" fmla="*/ 0 w 180"/>
                <a:gd name="T5" fmla="*/ 6 h 12"/>
                <a:gd name="T6" fmla="*/ 6 w 180"/>
                <a:gd name="T7" fmla="*/ 0 h 12"/>
                <a:gd name="T8" fmla="*/ 174 w 180"/>
                <a:gd name="T9" fmla="*/ 0 h 12"/>
                <a:gd name="T10" fmla="*/ 180 w 180"/>
                <a:gd name="T11" fmla="*/ 6 h 12"/>
                <a:gd name="T12" fmla="*/ 174 w 1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174" y="12"/>
                  </a:moveTo>
                  <a:cubicBezTo>
                    <a:pt x="6" y="12"/>
                    <a:pt x="6" y="12"/>
                    <a:pt x="6" y="12"/>
                  </a:cubicBezTo>
                  <a:cubicBezTo>
                    <a:pt x="3" y="12"/>
                    <a:pt x="0" y="9"/>
                    <a:pt x="0" y="6"/>
                  </a:cubicBezTo>
                  <a:cubicBezTo>
                    <a:pt x="0" y="3"/>
                    <a:pt x="3" y="0"/>
                    <a:pt x="6" y="0"/>
                  </a:cubicBezTo>
                  <a:cubicBezTo>
                    <a:pt x="174" y="0"/>
                    <a:pt x="174" y="0"/>
                    <a:pt x="174" y="0"/>
                  </a:cubicBezTo>
                  <a:cubicBezTo>
                    <a:pt x="177" y="0"/>
                    <a:pt x="180" y="3"/>
                    <a:pt x="180" y="6"/>
                  </a:cubicBezTo>
                  <a:cubicBezTo>
                    <a:pt x="180" y="9"/>
                    <a:pt x="177" y="12"/>
                    <a:pt x="17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07" name="Freeform 100">
              <a:extLst>
                <a:ext uri="{FF2B5EF4-FFF2-40B4-BE49-F238E27FC236}">
                  <a16:creationId xmlns:a16="http://schemas.microsoft.com/office/drawing/2014/main" id="{BDDB1885-2A63-4320-A054-84BB61833AF0}"/>
                </a:ext>
              </a:extLst>
            </p:cNvPr>
            <p:cNvSpPr>
              <a:spLocks/>
            </p:cNvSpPr>
            <p:nvPr/>
          </p:nvSpPr>
          <p:spPr bwMode="auto">
            <a:xfrm>
              <a:off x="4672" y="784"/>
              <a:ext cx="17"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08" name="Oval 101">
              <a:extLst>
                <a:ext uri="{FF2B5EF4-FFF2-40B4-BE49-F238E27FC236}">
                  <a16:creationId xmlns:a16="http://schemas.microsoft.com/office/drawing/2014/main" id="{1929C07C-F0E2-44B3-B5BB-425A63D1F248}"/>
                </a:ext>
              </a:extLst>
            </p:cNvPr>
            <p:cNvSpPr>
              <a:spLocks noChangeArrowheads="1"/>
            </p:cNvSpPr>
            <p:nvPr/>
          </p:nvSpPr>
          <p:spPr bwMode="auto">
            <a:xfrm>
              <a:off x="4672" y="739"/>
              <a:ext cx="35"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09" name="Rectangle 102">
              <a:extLst>
                <a:ext uri="{FF2B5EF4-FFF2-40B4-BE49-F238E27FC236}">
                  <a16:creationId xmlns:a16="http://schemas.microsoft.com/office/drawing/2014/main" id="{A9304BA9-7146-42A5-ACAE-D42156679B2F}"/>
                </a:ext>
              </a:extLst>
            </p:cNvPr>
            <p:cNvSpPr>
              <a:spLocks noChangeArrowheads="1"/>
            </p:cNvSpPr>
            <p:nvPr/>
          </p:nvSpPr>
          <p:spPr bwMode="auto">
            <a:xfrm>
              <a:off x="4485" y="713"/>
              <a:ext cx="409"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10" name="Freeform 103">
              <a:extLst>
                <a:ext uri="{FF2B5EF4-FFF2-40B4-BE49-F238E27FC236}">
                  <a16:creationId xmlns:a16="http://schemas.microsoft.com/office/drawing/2014/main" id="{5711F13B-532B-4EF2-87CA-79D3FB5ECC46}"/>
                </a:ext>
              </a:extLst>
            </p:cNvPr>
            <p:cNvSpPr>
              <a:spLocks/>
            </p:cNvSpPr>
            <p:nvPr/>
          </p:nvSpPr>
          <p:spPr bwMode="auto">
            <a:xfrm>
              <a:off x="4796" y="624"/>
              <a:ext cx="18" cy="35"/>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3" y="24"/>
                    <a:pt x="0" y="21"/>
                    <a:pt x="0" y="18"/>
                  </a:cubicBezTo>
                  <a:cubicBezTo>
                    <a:pt x="0" y="6"/>
                    <a:pt x="0" y="6"/>
                    <a:pt x="0" y="6"/>
                  </a:cubicBezTo>
                  <a:cubicBezTo>
                    <a:pt x="0" y="3"/>
                    <a:pt x="3"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11" name="Freeform 104">
              <a:extLst>
                <a:ext uri="{FF2B5EF4-FFF2-40B4-BE49-F238E27FC236}">
                  <a16:creationId xmlns:a16="http://schemas.microsoft.com/office/drawing/2014/main" id="{1117C929-1115-432D-BA0E-AF30A28BC4FA}"/>
                </a:ext>
              </a:extLst>
            </p:cNvPr>
            <p:cNvSpPr>
              <a:spLocks/>
            </p:cNvSpPr>
            <p:nvPr/>
          </p:nvSpPr>
          <p:spPr bwMode="auto">
            <a:xfrm>
              <a:off x="4796" y="499"/>
              <a:ext cx="18" cy="36"/>
            </a:xfrm>
            <a:custGeom>
              <a:avLst/>
              <a:gdLst>
                <a:gd name="T0" fmla="*/ 6 w 12"/>
                <a:gd name="T1" fmla="*/ 24 h 24"/>
                <a:gd name="T2" fmla="*/ 0 w 12"/>
                <a:gd name="T3" fmla="*/ 18 h 24"/>
                <a:gd name="T4" fmla="*/ 0 w 12"/>
                <a:gd name="T5" fmla="*/ 6 h 24"/>
                <a:gd name="T6" fmla="*/ 6 w 12"/>
                <a:gd name="T7" fmla="*/ 0 h 24"/>
                <a:gd name="T8" fmla="*/ 12 w 12"/>
                <a:gd name="T9" fmla="*/ 6 h 24"/>
                <a:gd name="T10" fmla="*/ 12 w 12"/>
                <a:gd name="T11" fmla="*/ 18 h 24"/>
                <a:gd name="T12" fmla="*/ 6 w 1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 h="24">
                  <a:moveTo>
                    <a:pt x="6" y="24"/>
                  </a:moveTo>
                  <a:cubicBezTo>
                    <a:pt x="3" y="24"/>
                    <a:pt x="0" y="21"/>
                    <a:pt x="0" y="18"/>
                  </a:cubicBezTo>
                  <a:cubicBezTo>
                    <a:pt x="0" y="6"/>
                    <a:pt x="0" y="6"/>
                    <a:pt x="0" y="6"/>
                  </a:cubicBezTo>
                  <a:cubicBezTo>
                    <a:pt x="0" y="3"/>
                    <a:pt x="3" y="0"/>
                    <a:pt x="6" y="0"/>
                  </a:cubicBezTo>
                  <a:cubicBezTo>
                    <a:pt x="9" y="0"/>
                    <a:pt x="12" y="3"/>
                    <a:pt x="12" y="6"/>
                  </a:cubicBezTo>
                  <a:cubicBezTo>
                    <a:pt x="12" y="18"/>
                    <a:pt x="12" y="18"/>
                    <a:pt x="12" y="18"/>
                  </a:cubicBezTo>
                  <a:cubicBezTo>
                    <a:pt x="12" y="21"/>
                    <a:pt x="9" y="2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12" name="Freeform 105">
              <a:extLst>
                <a:ext uri="{FF2B5EF4-FFF2-40B4-BE49-F238E27FC236}">
                  <a16:creationId xmlns:a16="http://schemas.microsoft.com/office/drawing/2014/main" id="{0140BE8C-5870-4D89-88B5-47AC428A2CE5}"/>
                </a:ext>
              </a:extLst>
            </p:cNvPr>
            <p:cNvSpPr>
              <a:spLocks/>
            </p:cNvSpPr>
            <p:nvPr/>
          </p:nvSpPr>
          <p:spPr bwMode="auto">
            <a:xfrm>
              <a:off x="4769" y="517"/>
              <a:ext cx="71" cy="125"/>
            </a:xfrm>
            <a:custGeom>
              <a:avLst/>
              <a:gdLst>
                <a:gd name="T0" fmla="*/ 24 w 48"/>
                <a:gd name="T1" fmla="*/ 84 h 84"/>
                <a:gd name="T2" fmla="*/ 0 w 48"/>
                <a:gd name="T3" fmla="*/ 60 h 84"/>
                <a:gd name="T4" fmla="*/ 6 w 48"/>
                <a:gd name="T5" fmla="*/ 54 h 84"/>
                <a:gd name="T6" fmla="*/ 12 w 48"/>
                <a:gd name="T7" fmla="*/ 60 h 84"/>
                <a:gd name="T8" fmla="*/ 24 w 48"/>
                <a:gd name="T9" fmla="*/ 72 h 84"/>
                <a:gd name="T10" fmla="*/ 36 w 48"/>
                <a:gd name="T11" fmla="*/ 60 h 84"/>
                <a:gd name="T12" fmla="*/ 24 w 48"/>
                <a:gd name="T13" fmla="*/ 48 h 84"/>
                <a:gd name="T14" fmla="*/ 0 w 48"/>
                <a:gd name="T15" fmla="*/ 24 h 84"/>
                <a:gd name="T16" fmla="*/ 24 w 48"/>
                <a:gd name="T17" fmla="*/ 0 h 84"/>
                <a:gd name="T18" fmla="*/ 48 w 48"/>
                <a:gd name="T19" fmla="*/ 24 h 84"/>
                <a:gd name="T20" fmla="*/ 42 w 48"/>
                <a:gd name="T21" fmla="*/ 30 h 84"/>
                <a:gd name="T22" fmla="*/ 36 w 48"/>
                <a:gd name="T23" fmla="*/ 24 h 84"/>
                <a:gd name="T24" fmla="*/ 24 w 48"/>
                <a:gd name="T25" fmla="*/ 12 h 84"/>
                <a:gd name="T26" fmla="*/ 12 w 48"/>
                <a:gd name="T27" fmla="*/ 24 h 84"/>
                <a:gd name="T28" fmla="*/ 24 w 48"/>
                <a:gd name="T29" fmla="*/ 36 h 84"/>
                <a:gd name="T30" fmla="*/ 48 w 48"/>
                <a:gd name="T31" fmla="*/ 60 h 84"/>
                <a:gd name="T32" fmla="*/ 24 w 48"/>
                <a:gd name="T3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84">
                  <a:moveTo>
                    <a:pt x="24" y="84"/>
                  </a:moveTo>
                  <a:cubicBezTo>
                    <a:pt x="11" y="84"/>
                    <a:pt x="0" y="73"/>
                    <a:pt x="0" y="60"/>
                  </a:cubicBezTo>
                  <a:cubicBezTo>
                    <a:pt x="0" y="57"/>
                    <a:pt x="3" y="54"/>
                    <a:pt x="6" y="54"/>
                  </a:cubicBezTo>
                  <a:cubicBezTo>
                    <a:pt x="9" y="54"/>
                    <a:pt x="12" y="57"/>
                    <a:pt x="12" y="60"/>
                  </a:cubicBezTo>
                  <a:cubicBezTo>
                    <a:pt x="12" y="67"/>
                    <a:pt x="17" y="72"/>
                    <a:pt x="24" y="72"/>
                  </a:cubicBezTo>
                  <a:cubicBezTo>
                    <a:pt x="31" y="72"/>
                    <a:pt x="36" y="67"/>
                    <a:pt x="36" y="60"/>
                  </a:cubicBezTo>
                  <a:cubicBezTo>
                    <a:pt x="36" y="53"/>
                    <a:pt x="31" y="48"/>
                    <a:pt x="24" y="48"/>
                  </a:cubicBezTo>
                  <a:cubicBezTo>
                    <a:pt x="11" y="48"/>
                    <a:pt x="0" y="37"/>
                    <a:pt x="0" y="24"/>
                  </a:cubicBezTo>
                  <a:cubicBezTo>
                    <a:pt x="0" y="11"/>
                    <a:pt x="11" y="0"/>
                    <a:pt x="24" y="0"/>
                  </a:cubicBezTo>
                  <a:cubicBezTo>
                    <a:pt x="37" y="0"/>
                    <a:pt x="48" y="11"/>
                    <a:pt x="48" y="24"/>
                  </a:cubicBezTo>
                  <a:cubicBezTo>
                    <a:pt x="48" y="27"/>
                    <a:pt x="45" y="30"/>
                    <a:pt x="42" y="30"/>
                  </a:cubicBezTo>
                  <a:cubicBezTo>
                    <a:pt x="39" y="30"/>
                    <a:pt x="36" y="27"/>
                    <a:pt x="36" y="24"/>
                  </a:cubicBezTo>
                  <a:cubicBezTo>
                    <a:pt x="36" y="17"/>
                    <a:pt x="31" y="12"/>
                    <a:pt x="24" y="12"/>
                  </a:cubicBezTo>
                  <a:cubicBezTo>
                    <a:pt x="17" y="12"/>
                    <a:pt x="12" y="17"/>
                    <a:pt x="12" y="24"/>
                  </a:cubicBezTo>
                  <a:cubicBezTo>
                    <a:pt x="12" y="31"/>
                    <a:pt x="17" y="36"/>
                    <a:pt x="24" y="36"/>
                  </a:cubicBezTo>
                  <a:cubicBezTo>
                    <a:pt x="37" y="36"/>
                    <a:pt x="48" y="47"/>
                    <a:pt x="48" y="60"/>
                  </a:cubicBezTo>
                  <a:cubicBezTo>
                    <a:pt x="48" y="73"/>
                    <a:pt x="37" y="84"/>
                    <a:pt x="2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13" name="Freeform 106">
              <a:extLst>
                <a:ext uri="{FF2B5EF4-FFF2-40B4-BE49-F238E27FC236}">
                  <a16:creationId xmlns:a16="http://schemas.microsoft.com/office/drawing/2014/main" id="{FA79947E-F5E9-4106-A572-0A8CFD1B733E}"/>
                </a:ext>
              </a:extLst>
            </p:cNvPr>
            <p:cNvSpPr>
              <a:spLocks/>
            </p:cNvSpPr>
            <p:nvPr/>
          </p:nvSpPr>
          <p:spPr bwMode="auto">
            <a:xfrm>
              <a:off x="4475" y="556"/>
              <a:ext cx="256" cy="121"/>
            </a:xfrm>
            <a:custGeom>
              <a:avLst/>
              <a:gdLst>
                <a:gd name="T0" fmla="*/ 7 w 173"/>
                <a:gd name="T1" fmla="*/ 82 h 82"/>
                <a:gd name="T2" fmla="*/ 3 w 173"/>
                <a:gd name="T3" fmla="*/ 80 h 82"/>
                <a:gd name="T4" fmla="*/ 3 w 173"/>
                <a:gd name="T5" fmla="*/ 72 h 82"/>
                <a:gd name="T6" fmla="*/ 72 w 173"/>
                <a:gd name="T7" fmla="*/ 3 h 82"/>
                <a:gd name="T8" fmla="*/ 80 w 173"/>
                <a:gd name="T9" fmla="*/ 3 h 82"/>
                <a:gd name="T10" fmla="*/ 124 w 173"/>
                <a:gd name="T11" fmla="*/ 47 h 82"/>
                <a:gd name="T12" fmla="*/ 162 w 173"/>
                <a:gd name="T13" fmla="*/ 9 h 82"/>
                <a:gd name="T14" fmla="*/ 170 w 173"/>
                <a:gd name="T15" fmla="*/ 9 h 82"/>
                <a:gd name="T16" fmla="*/ 170 w 173"/>
                <a:gd name="T17" fmla="*/ 17 h 82"/>
                <a:gd name="T18" fmla="*/ 128 w 173"/>
                <a:gd name="T19" fmla="*/ 59 h 82"/>
                <a:gd name="T20" fmla="*/ 120 w 173"/>
                <a:gd name="T21" fmla="*/ 59 h 82"/>
                <a:gd name="T22" fmla="*/ 76 w 173"/>
                <a:gd name="T23" fmla="*/ 16 h 82"/>
                <a:gd name="T24" fmla="*/ 11 w 173"/>
                <a:gd name="T25" fmla="*/ 80 h 82"/>
                <a:gd name="T26" fmla="*/ 7 w 173"/>
                <a:gd name="T2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3" h="82">
                  <a:moveTo>
                    <a:pt x="7" y="82"/>
                  </a:moveTo>
                  <a:cubicBezTo>
                    <a:pt x="6" y="82"/>
                    <a:pt x="4" y="81"/>
                    <a:pt x="3" y="80"/>
                  </a:cubicBezTo>
                  <a:cubicBezTo>
                    <a:pt x="0" y="78"/>
                    <a:pt x="0" y="74"/>
                    <a:pt x="3" y="72"/>
                  </a:cubicBezTo>
                  <a:cubicBezTo>
                    <a:pt x="72" y="3"/>
                    <a:pt x="72" y="3"/>
                    <a:pt x="72" y="3"/>
                  </a:cubicBezTo>
                  <a:cubicBezTo>
                    <a:pt x="74" y="0"/>
                    <a:pt x="78" y="0"/>
                    <a:pt x="80" y="3"/>
                  </a:cubicBezTo>
                  <a:cubicBezTo>
                    <a:pt x="124" y="47"/>
                    <a:pt x="124" y="47"/>
                    <a:pt x="124" y="47"/>
                  </a:cubicBezTo>
                  <a:cubicBezTo>
                    <a:pt x="162" y="9"/>
                    <a:pt x="162" y="9"/>
                    <a:pt x="162" y="9"/>
                  </a:cubicBezTo>
                  <a:cubicBezTo>
                    <a:pt x="164" y="6"/>
                    <a:pt x="168" y="6"/>
                    <a:pt x="170" y="9"/>
                  </a:cubicBezTo>
                  <a:cubicBezTo>
                    <a:pt x="173" y="11"/>
                    <a:pt x="173" y="15"/>
                    <a:pt x="170" y="17"/>
                  </a:cubicBezTo>
                  <a:cubicBezTo>
                    <a:pt x="128" y="59"/>
                    <a:pt x="128" y="59"/>
                    <a:pt x="128" y="59"/>
                  </a:cubicBezTo>
                  <a:cubicBezTo>
                    <a:pt x="126" y="62"/>
                    <a:pt x="122" y="62"/>
                    <a:pt x="120" y="59"/>
                  </a:cubicBezTo>
                  <a:cubicBezTo>
                    <a:pt x="76" y="16"/>
                    <a:pt x="76" y="16"/>
                    <a:pt x="76" y="16"/>
                  </a:cubicBezTo>
                  <a:cubicBezTo>
                    <a:pt x="11" y="80"/>
                    <a:pt x="11" y="80"/>
                    <a:pt x="11" y="80"/>
                  </a:cubicBezTo>
                  <a:cubicBezTo>
                    <a:pt x="10" y="81"/>
                    <a:pt x="9" y="82"/>
                    <a:pt x="7"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grpSp>
      <p:grpSp>
        <p:nvGrpSpPr>
          <p:cNvPr id="114" name="Group 60">
            <a:extLst>
              <a:ext uri="{FF2B5EF4-FFF2-40B4-BE49-F238E27FC236}">
                <a16:creationId xmlns:a16="http://schemas.microsoft.com/office/drawing/2014/main" id="{A7DF21CC-36FF-4C55-B3A7-9D556E6D39F8}"/>
              </a:ext>
            </a:extLst>
          </p:cNvPr>
          <p:cNvGrpSpPr>
            <a:grpSpLocks noChangeAspect="1"/>
          </p:cNvGrpSpPr>
          <p:nvPr/>
        </p:nvGrpSpPr>
        <p:grpSpPr bwMode="auto">
          <a:xfrm>
            <a:off x="6799978" y="4743613"/>
            <a:ext cx="303110" cy="302399"/>
            <a:chOff x="348" y="1721"/>
            <a:chExt cx="426" cy="425"/>
          </a:xfrm>
          <a:solidFill>
            <a:srgbClr val="FFFFFF"/>
          </a:solidFill>
        </p:grpSpPr>
        <p:sp>
          <p:nvSpPr>
            <p:cNvPr id="115" name="Freeform 61">
              <a:extLst>
                <a:ext uri="{FF2B5EF4-FFF2-40B4-BE49-F238E27FC236}">
                  <a16:creationId xmlns:a16="http://schemas.microsoft.com/office/drawing/2014/main" id="{86E63980-F9AD-42E4-B076-E2B12EC514EC}"/>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16" name="Freeform 62">
              <a:extLst>
                <a:ext uri="{FF2B5EF4-FFF2-40B4-BE49-F238E27FC236}">
                  <a16:creationId xmlns:a16="http://schemas.microsoft.com/office/drawing/2014/main" id="{42A64B57-0180-44C1-8850-43F159109035}"/>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17" name="Freeform 63">
              <a:extLst>
                <a:ext uri="{FF2B5EF4-FFF2-40B4-BE49-F238E27FC236}">
                  <a16:creationId xmlns:a16="http://schemas.microsoft.com/office/drawing/2014/main" id="{071A2369-E2C5-4813-9836-DD8252D01748}"/>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sp>
          <p:nvSpPr>
            <p:cNvPr id="118" name="Freeform 64">
              <a:extLst>
                <a:ext uri="{FF2B5EF4-FFF2-40B4-BE49-F238E27FC236}">
                  <a16:creationId xmlns:a16="http://schemas.microsoft.com/office/drawing/2014/main" id="{70B8AAA6-A994-4E08-BB0C-0331AC19B756}"/>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latin typeface="+mn-lt"/>
                <a:cs typeface="Arial" charset="0"/>
              </a:endParaRPr>
            </a:p>
          </p:txBody>
        </p:sp>
      </p:grpSp>
      <p:sp>
        <p:nvSpPr>
          <p:cNvPr id="5" name="TextBox 4">
            <a:extLst>
              <a:ext uri="{FF2B5EF4-FFF2-40B4-BE49-F238E27FC236}">
                <a16:creationId xmlns:a16="http://schemas.microsoft.com/office/drawing/2014/main" id="{9F9AC336-765D-4C16-9F13-6B8B3AF94BCF}"/>
              </a:ext>
            </a:extLst>
          </p:cNvPr>
          <p:cNvSpPr txBox="1"/>
          <p:nvPr/>
        </p:nvSpPr>
        <p:spPr>
          <a:xfrm>
            <a:off x="5289228" y="3117774"/>
            <a:ext cx="1986756" cy="307777"/>
          </a:xfrm>
          <a:prstGeom prst="rect">
            <a:avLst/>
          </a:prstGeom>
          <a:noFill/>
        </p:spPr>
        <p:txBody>
          <a:bodyPr wrap="square" lIns="0" tIns="0" rIns="0" bIns="0" rtlCol="0">
            <a:spAutoFit/>
          </a:bodyPr>
          <a:lstStyle/>
          <a:p>
            <a:pPr algn="l"/>
            <a:r>
              <a:rPr lang="en-US" sz="2000">
                <a:solidFill>
                  <a:schemeClr val="tx2"/>
                </a:solidFill>
                <a:latin typeface="+mn-lt"/>
              </a:rPr>
              <a:t>Placeholder</a:t>
            </a:r>
          </a:p>
        </p:txBody>
      </p:sp>
      <p:sp>
        <p:nvSpPr>
          <p:cNvPr id="6" name="Oval 5">
            <a:extLst>
              <a:ext uri="{FF2B5EF4-FFF2-40B4-BE49-F238E27FC236}">
                <a16:creationId xmlns:a16="http://schemas.microsoft.com/office/drawing/2014/main" id="{0EC3EB8D-4BAD-4951-A9F4-DDB2CA46DA8C}"/>
              </a:ext>
            </a:extLst>
          </p:cNvPr>
          <p:cNvSpPr/>
          <p:nvPr/>
        </p:nvSpPr>
        <p:spPr bwMode="auto">
          <a:xfrm>
            <a:off x="4248419" y="1865566"/>
            <a:ext cx="3698198" cy="3420217"/>
          </a:xfrm>
          <a:prstGeom prst="ellipse">
            <a:avLst/>
          </a:prstGeom>
          <a:solidFill>
            <a:srgbClr val="1E22AA"/>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a:spcBef>
                <a:spcPct val="0"/>
              </a:spcBef>
            </a:pPr>
            <a:endParaRPr kumimoji="0" lang="en-US" sz="1800" b="0" i="0" u="none" strike="noStrike" cap="none" normalizeH="0" baseline="0">
              <a:ln>
                <a:noFill/>
              </a:ln>
              <a:solidFill>
                <a:schemeClr val="bg1"/>
              </a:solidFill>
              <a:effectLst/>
              <a:latin typeface="+mn-lt"/>
              <a:ea typeface="ヒラギノ角ゴ ProN W3" pitchFamily="-110" charset="-128"/>
              <a:cs typeface="ヒラギノ角ゴ ProN W3" pitchFamily="-110" charset="-128"/>
              <a:sym typeface="Arial" pitchFamily="-110" charset="0"/>
            </a:endParaRPr>
          </a:p>
        </p:txBody>
      </p:sp>
      <p:pic>
        <p:nvPicPr>
          <p:cNvPr id="14" name="Picture 13" descr="A person in a yellow dress&#10;&#10;Description automatically generated with medium confidence">
            <a:extLst>
              <a:ext uri="{FF2B5EF4-FFF2-40B4-BE49-F238E27FC236}">
                <a16:creationId xmlns:a16="http://schemas.microsoft.com/office/drawing/2014/main" id="{2326FBBB-C198-4272-86E4-18B5456E0BFC}"/>
              </a:ext>
            </a:extLst>
          </p:cNvPr>
          <p:cNvPicPr>
            <a:picLocks noChangeAspect="1"/>
          </p:cNvPicPr>
          <p:nvPr/>
        </p:nvPicPr>
        <p:blipFill rotWithShape="1">
          <a:blip r:embed="rId4"/>
          <a:srcRect r="25595"/>
          <a:stretch/>
        </p:blipFill>
        <p:spPr>
          <a:xfrm>
            <a:off x="4406536" y="2920800"/>
            <a:ext cx="1237013" cy="1176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4" name="TextBox 73">
            <a:extLst>
              <a:ext uri="{FF2B5EF4-FFF2-40B4-BE49-F238E27FC236}">
                <a16:creationId xmlns:a16="http://schemas.microsoft.com/office/drawing/2014/main" id="{E954D702-623D-4BC1-8CCA-5130DF02C9E7}"/>
              </a:ext>
            </a:extLst>
          </p:cNvPr>
          <p:cNvSpPr txBox="1"/>
          <p:nvPr/>
        </p:nvSpPr>
        <p:spPr>
          <a:xfrm>
            <a:off x="1381672" y="4927660"/>
            <a:ext cx="2239517" cy="994837"/>
          </a:xfrm>
          <a:prstGeom prst="rect">
            <a:avLst/>
          </a:prstGeom>
        </p:spPr>
        <p:txBody>
          <a:bodyPr vert="horz" wrap="square" lIns="0" tIns="0" rIns="0" bIns="0" rtlCol="0">
            <a:noAutofit/>
          </a:bodyPr>
          <a:lstStyle/>
          <a:p>
            <a:pPr lvl="0">
              <a:spcBef>
                <a:spcPts val="500"/>
              </a:spcBef>
              <a:defRPr/>
            </a:pPr>
            <a:r>
              <a:rPr lang="en-US" altLang="en-US" sz="1400" kern="0">
                <a:latin typeface="+mn-lt"/>
              </a:rPr>
              <a:t>makes Imani </a:t>
            </a:r>
            <a:r>
              <a:rPr lang="en-US" altLang="en-US" sz="1400" b="1" kern="0">
                <a:latin typeface="+mn-lt"/>
              </a:rPr>
              <a:t>vulnerable</a:t>
            </a:r>
            <a:r>
              <a:rPr lang="en-US" altLang="en-US" sz="1400" kern="0">
                <a:latin typeface="+mn-lt"/>
              </a:rPr>
              <a:t> and unable to detect life-threatening risks and symptoms.</a:t>
            </a:r>
          </a:p>
        </p:txBody>
      </p:sp>
      <p:sp>
        <p:nvSpPr>
          <p:cNvPr id="2" name="TextBox 1">
            <a:extLst>
              <a:ext uri="{FF2B5EF4-FFF2-40B4-BE49-F238E27FC236}">
                <a16:creationId xmlns:a16="http://schemas.microsoft.com/office/drawing/2014/main" id="{A940DF51-2EE2-40E6-9994-27BEBE0A0538}"/>
              </a:ext>
            </a:extLst>
          </p:cNvPr>
          <p:cNvSpPr txBox="1"/>
          <p:nvPr/>
        </p:nvSpPr>
        <p:spPr>
          <a:xfrm>
            <a:off x="3910235" y="1281721"/>
            <a:ext cx="4522072" cy="307777"/>
          </a:xfrm>
          <a:prstGeom prst="rect">
            <a:avLst/>
          </a:prstGeom>
          <a:noFill/>
        </p:spPr>
        <p:txBody>
          <a:bodyPr wrap="none" lIns="0" tIns="0" rIns="0" bIns="0" rtlCol="0">
            <a:spAutoFit/>
          </a:bodyPr>
          <a:lstStyle/>
          <a:p>
            <a:pPr algn="l"/>
            <a:r>
              <a:rPr lang="en-US" sz="2000" b="1">
                <a:solidFill>
                  <a:schemeClr val="accent2"/>
                </a:solidFill>
              </a:rPr>
              <a:t>Black maternal mortality signifies a:</a:t>
            </a:r>
          </a:p>
        </p:txBody>
      </p:sp>
      <p:sp>
        <p:nvSpPr>
          <p:cNvPr id="7" name="TextBox 6">
            <a:extLst>
              <a:ext uri="{FF2B5EF4-FFF2-40B4-BE49-F238E27FC236}">
                <a16:creationId xmlns:a16="http://schemas.microsoft.com/office/drawing/2014/main" id="{84B26F36-ABD8-426B-99FA-FE21D0F5BF64}"/>
              </a:ext>
            </a:extLst>
          </p:cNvPr>
          <p:cNvSpPr txBox="1"/>
          <p:nvPr/>
        </p:nvSpPr>
        <p:spPr>
          <a:xfrm>
            <a:off x="3348036" y="6286024"/>
            <a:ext cx="5495928" cy="215444"/>
          </a:xfrm>
          <a:prstGeom prst="rect">
            <a:avLst/>
          </a:prstGeom>
          <a:noFill/>
        </p:spPr>
        <p:txBody>
          <a:bodyPr wrap="none" lIns="0" tIns="0" rIns="0" bIns="0" rtlCol="0">
            <a:spAutoFit/>
          </a:bodyPr>
          <a:lstStyle/>
          <a:p>
            <a:pPr algn="l"/>
            <a:r>
              <a:rPr lang="en-US" sz="1400">
                <a:solidFill>
                  <a:schemeClr val="tx2"/>
                </a:solidFill>
                <a:hlinkClick r:id="rId5" action="ppaction://hlinksldjump"/>
              </a:rPr>
              <a:t>To Prevent Women from Dying in Childbirth, First Stop Blaming Them</a:t>
            </a:r>
            <a:endParaRPr lang="en-US" sz="1400">
              <a:solidFill>
                <a:schemeClr val="tx2"/>
              </a:solidFill>
            </a:endParaRPr>
          </a:p>
        </p:txBody>
      </p:sp>
      <p:sp>
        <p:nvSpPr>
          <p:cNvPr id="13" name="TextBox 12">
            <a:extLst>
              <a:ext uri="{FF2B5EF4-FFF2-40B4-BE49-F238E27FC236}">
                <a16:creationId xmlns:a16="http://schemas.microsoft.com/office/drawing/2014/main" id="{9BB1E519-DC44-485D-B8A8-B8A344C94BDE}"/>
              </a:ext>
            </a:extLst>
          </p:cNvPr>
          <p:cNvSpPr txBox="1"/>
          <p:nvPr/>
        </p:nvSpPr>
        <p:spPr>
          <a:xfrm>
            <a:off x="3473487" y="6548070"/>
            <a:ext cx="5245026" cy="215444"/>
          </a:xfrm>
          <a:prstGeom prst="rect">
            <a:avLst/>
          </a:prstGeom>
          <a:noFill/>
        </p:spPr>
        <p:txBody>
          <a:bodyPr wrap="none" lIns="0" tIns="0" rIns="0" bIns="0" rtlCol="0">
            <a:spAutoFit/>
          </a:bodyPr>
          <a:lstStyle>
            <a:defPPr>
              <a:defRPr lang="en-US"/>
            </a:defPPr>
            <a:lvl1pPr>
              <a:defRPr sz="1600">
                <a:solidFill>
                  <a:schemeClr val="tx2"/>
                </a:solidFill>
              </a:defRPr>
            </a:lvl1pPr>
          </a:lstStyle>
          <a:p>
            <a:r>
              <a:rPr lang="en-US" sz="1400">
                <a:hlinkClick r:id="rId5" action="ppaction://hlinksldjump"/>
              </a:rPr>
              <a:t>Eliminating Racial Disparities in Maternal and Infant Mortality Rate</a:t>
            </a:r>
            <a:endParaRPr lang="en-US" sz="1400"/>
          </a:p>
        </p:txBody>
      </p:sp>
      <p:sp>
        <p:nvSpPr>
          <p:cNvPr id="72" name="Title 1">
            <a:extLst>
              <a:ext uri="{FF2B5EF4-FFF2-40B4-BE49-F238E27FC236}">
                <a16:creationId xmlns:a16="http://schemas.microsoft.com/office/drawing/2014/main" id="{7ADA1C1B-F04C-4CDC-8D21-644BA4AF68AB}"/>
              </a:ext>
            </a:extLst>
          </p:cNvPr>
          <p:cNvSpPr txBox="1">
            <a:spLocks/>
          </p:cNvSpPr>
          <p:nvPr/>
        </p:nvSpPr>
        <p:spPr>
          <a:xfrm>
            <a:off x="4460214" y="5425959"/>
            <a:ext cx="3550929" cy="783958"/>
          </a:xfrm>
          <a:prstGeom prst="rect">
            <a:avLst/>
          </a:prstGeom>
          <a:solidFill>
            <a:schemeClr val="bg1">
              <a:lumMod val="85000"/>
            </a:schemeClr>
          </a:solidFill>
        </p:spPr>
        <p:txBody>
          <a:bodyPr/>
          <a:lst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sz="1400" b="0" kern="0"/>
              <a:t>Meet Imani (Expectant Mom): 28-year-old Black woman who is in her 1</a:t>
            </a:r>
            <a:r>
              <a:rPr lang="en-US" sz="1400" b="0" kern="0" baseline="30000"/>
              <a:t>st</a:t>
            </a:r>
            <a:r>
              <a:rPr lang="en-US" sz="1400" b="0" kern="0"/>
              <a:t> trimester of her 1</a:t>
            </a:r>
            <a:r>
              <a:rPr lang="en-US" sz="1400" b="0" kern="0" baseline="30000"/>
              <a:t>st</a:t>
            </a:r>
            <a:r>
              <a:rPr lang="en-US" sz="1400" b="0" kern="0"/>
              <a:t> pregnancy; lives in Candler County </a:t>
            </a:r>
          </a:p>
        </p:txBody>
      </p:sp>
      <p:sp>
        <p:nvSpPr>
          <p:cNvPr id="4" name="TextBox 3">
            <a:extLst>
              <a:ext uri="{FF2B5EF4-FFF2-40B4-BE49-F238E27FC236}">
                <a16:creationId xmlns:a16="http://schemas.microsoft.com/office/drawing/2014/main" id="{BCA7245D-4BC6-4C41-AC7F-4F6B18DAEFE7}"/>
              </a:ext>
            </a:extLst>
          </p:cNvPr>
          <p:cNvSpPr txBox="1"/>
          <p:nvPr/>
        </p:nvSpPr>
        <p:spPr>
          <a:xfrm>
            <a:off x="5633171" y="2433450"/>
            <a:ext cx="2142630" cy="26111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dirty="0">
                <a:solidFill>
                  <a:schemeClr val="bg1"/>
                </a:solidFill>
                <a:latin typeface="Arial"/>
                <a:ea typeface="Arial Unicode MS"/>
                <a:cs typeface="Arial"/>
              </a:rPr>
              <a:t>Lack of individualized maternal care for Black mothers along their motherhood journey </a:t>
            </a:r>
            <a:endParaRPr lang="en-US" sz="2000" dirty="0">
              <a:solidFill>
                <a:schemeClr val="bg1"/>
              </a:solidFill>
              <a:latin typeface="Arial"/>
              <a:ea typeface="Arial Unicode MS"/>
              <a:cs typeface="Arial"/>
            </a:endParaRPr>
          </a:p>
          <a:p>
            <a:pPr algn="r"/>
            <a:endParaRPr lang="en-US" sz="2000" dirty="0">
              <a:solidFill>
                <a:schemeClr val="tx2"/>
              </a:solidFill>
            </a:endParaRPr>
          </a:p>
        </p:txBody>
      </p:sp>
    </p:spTree>
    <p:extLst>
      <p:ext uri="{BB962C8B-B14F-4D97-AF65-F5344CB8AC3E}">
        <p14:creationId xmlns:p14="http://schemas.microsoft.com/office/powerpoint/2010/main" val="154764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B4F61F-AD58-4A6D-9ACA-DE5D7F99309B}"/>
              </a:ext>
            </a:extLst>
          </p:cNvPr>
          <p:cNvSpPr>
            <a:spLocks noGrp="1"/>
          </p:cNvSpPr>
          <p:nvPr>
            <p:ph type="body" sz="quarter" idx="19"/>
          </p:nvPr>
        </p:nvSpPr>
        <p:spPr/>
        <p:txBody>
          <a:bodyPr/>
          <a:lstStyle/>
          <a:p>
            <a:endParaRPr lang="en-US"/>
          </a:p>
        </p:txBody>
      </p:sp>
      <p:sp>
        <p:nvSpPr>
          <p:cNvPr id="3" name="Text Placeholder 2">
            <a:extLst>
              <a:ext uri="{FF2B5EF4-FFF2-40B4-BE49-F238E27FC236}">
                <a16:creationId xmlns:a16="http://schemas.microsoft.com/office/drawing/2014/main" id="{8B32FBC6-FCF9-484F-A47F-A4EC6B07ED7E}"/>
              </a:ext>
            </a:extLst>
          </p:cNvPr>
          <p:cNvSpPr>
            <a:spLocks noGrp="1"/>
          </p:cNvSpPr>
          <p:nvPr>
            <p:ph type="body" sz="quarter" idx="20"/>
          </p:nvPr>
        </p:nvSpPr>
        <p:spPr/>
        <p:txBody>
          <a:bodyPr/>
          <a:lstStyle/>
          <a:p>
            <a:endParaRPr lang="en-US"/>
          </a:p>
        </p:txBody>
      </p:sp>
      <p:sp>
        <p:nvSpPr>
          <p:cNvPr id="4" name="Title 3">
            <a:extLst>
              <a:ext uri="{FF2B5EF4-FFF2-40B4-BE49-F238E27FC236}">
                <a16:creationId xmlns:a16="http://schemas.microsoft.com/office/drawing/2014/main" id="{8FFB3639-6C22-4C7C-8596-929E3EC9FCF6}"/>
              </a:ext>
            </a:extLst>
          </p:cNvPr>
          <p:cNvSpPr>
            <a:spLocks noGrp="1"/>
          </p:cNvSpPr>
          <p:nvPr>
            <p:ph type="title"/>
          </p:nvPr>
        </p:nvSpPr>
        <p:spPr/>
        <p:txBody>
          <a:bodyPr/>
          <a:lstStyle/>
          <a:p>
            <a:r>
              <a:rPr lang="en-US"/>
              <a:t>The Solution</a:t>
            </a:r>
          </a:p>
        </p:txBody>
      </p:sp>
      <p:sp>
        <p:nvSpPr>
          <p:cNvPr id="5" name="Slide Number Placeholder 4">
            <a:extLst>
              <a:ext uri="{FF2B5EF4-FFF2-40B4-BE49-F238E27FC236}">
                <a16:creationId xmlns:a16="http://schemas.microsoft.com/office/drawing/2014/main" id="{25E08AED-C20D-4258-95EC-4CE86B5AE8AB}"/>
              </a:ext>
            </a:extLst>
          </p:cNvPr>
          <p:cNvSpPr>
            <a:spLocks noGrp="1"/>
          </p:cNvSpPr>
          <p:nvPr>
            <p:ph type="sldNum" sz="quarter" idx="21"/>
          </p:nvPr>
        </p:nvSpPr>
        <p:spPr/>
        <p:txBody>
          <a:bodyPr/>
          <a:lstStyle/>
          <a:p>
            <a:fld id="{AD816501-AAE5-214E-B100-00C3DC5F5E3F}" type="slidenum">
              <a:rPr lang="en-US" smtClean="0"/>
              <a:pPr/>
              <a:t>3</a:t>
            </a:fld>
            <a:endParaRPr lang="en-US"/>
          </a:p>
        </p:txBody>
      </p:sp>
      <p:graphicFrame>
        <p:nvGraphicFramePr>
          <p:cNvPr id="9" name="Table 9">
            <a:extLst>
              <a:ext uri="{FF2B5EF4-FFF2-40B4-BE49-F238E27FC236}">
                <a16:creationId xmlns:a16="http://schemas.microsoft.com/office/drawing/2014/main" id="{BD69C9A9-8CC3-4934-8E89-FB226B706BF0}"/>
              </a:ext>
            </a:extLst>
          </p:cNvPr>
          <p:cNvGraphicFramePr>
            <a:graphicFrameLocks noGrp="1"/>
          </p:cNvGraphicFramePr>
          <p:nvPr>
            <p:ph sz="quarter" idx="22"/>
            <p:extLst>
              <p:ext uri="{D42A27DB-BD31-4B8C-83A1-F6EECF244321}">
                <p14:modId xmlns:p14="http://schemas.microsoft.com/office/powerpoint/2010/main" val="3079963478"/>
              </p:ext>
            </p:extLst>
          </p:nvPr>
        </p:nvGraphicFramePr>
        <p:xfrm>
          <a:off x="557498" y="1191446"/>
          <a:ext cx="10980757" cy="4475107"/>
        </p:xfrm>
        <a:graphic>
          <a:graphicData uri="http://schemas.openxmlformats.org/drawingml/2006/table">
            <a:tbl>
              <a:tblPr firstRow="1" bandRow="1">
                <a:tableStyleId>{5C22544A-7EE6-4342-B048-85BDC9FD1C3A}</a:tableStyleId>
              </a:tblPr>
              <a:tblGrid>
                <a:gridCol w="674905">
                  <a:extLst>
                    <a:ext uri="{9D8B030D-6E8A-4147-A177-3AD203B41FA5}">
                      <a16:colId xmlns:a16="http://schemas.microsoft.com/office/drawing/2014/main" val="3243308205"/>
                    </a:ext>
                  </a:extLst>
                </a:gridCol>
                <a:gridCol w="3711702">
                  <a:extLst>
                    <a:ext uri="{9D8B030D-6E8A-4147-A177-3AD203B41FA5}">
                      <a16:colId xmlns:a16="http://schemas.microsoft.com/office/drawing/2014/main" val="2659752967"/>
                    </a:ext>
                  </a:extLst>
                </a:gridCol>
                <a:gridCol w="3848961">
                  <a:extLst>
                    <a:ext uri="{9D8B030D-6E8A-4147-A177-3AD203B41FA5}">
                      <a16:colId xmlns:a16="http://schemas.microsoft.com/office/drawing/2014/main" val="3036170294"/>
                    </a:ext>
                  </a:extLst>
                </a:gridCol>
                <a:gridCol w="2745189">
                  <a:extLst>
                    <a:ext uri="{9D8B030D-6E8A-4147-A177-3AD203B41FA5}">
                      <a16:colId xmlns:a16="http://schemas.microsoft.com/office/drawing/2014/main" val="4080120128"/>
                    </a:ext>
                  </a:extLst>
                </a:gridCol>
              </a:tblGrid>
              <a:tr h="386343">
                <a:tc>
                  <a:txBody>
                    <a:bodyPr/>
                    <a:lstStyle/>
                    <a:p>
                      <a:pPr algn="ctr"/>
                      <a:r>
                        <a:rPr lang="en-US" sz="1400" b="1"/>
                        <a:t>#</a:t>
                      </a:r>
                    </a:p>
                  </a:txBody>
                  <a:tcPr anchor="ctr"/>
                </a:tc>
                <a:tc>
                  <a:txBody>
                    <a:bodyPr/>
                    <a:lstStyle/>
                    <a:p>
                      <a:pPr algn="ctr"/>
                      <a:r>
                        <a:rPr lang="en-US" sz="1400" b="1"/>
                        <a:t>Goals</a:t>
                      </a:r>
                    </a:p>
                  </a:txBody>
                  <a:tcPr anchor="ctr"/>
                </a:tc>
                <a:tc>
                  <a:txBody>
                    <a:bodyPr/>
                    <a:lstStyle/>
                    <a:p>
                      <a:pPr algn="ctr"/>
                      <a:r>
                        <a:rPr lang="en-US" sz="1400" b="1"/>
                        <a:t>Responsibilities</a:t>
                      </a:r>
                    </a:p>
                  </a:txBody>
                  <a:tcPr anchor="ctr"/>
                </a:tc>
                <a:tc>
                  <a:txBody>
                    <a:bodyPr/>
                    <a:lstStyle/>
                    <a:p>
                      <a:pPr algn="ctr"/>
                      <a:r>
                        <a:rPr lang="en-US" sz="1400" b="1"/>
                        <a:t>Qualifications</a:t>
                      </a:r>
                    </a:p>
                  </a:txBody>
                  <a:tcPr anchor="ctr"/>
                </a:tc>
                <a:extLst>
                  <a:ext uri="{0D108BD9-81ED-4DB2-BD59-A6C34878D82A}">
                    <a16:rowId xmlns:a16="http://schemas.microsoft.com/office/drawing/2014/main" val="228668607"/>
                  </a:ext>
                </a:extLst>
              </a:tr>
              <a:tr h="391028">
                <a:tc gridSpan="4">
                  <a:txBody>
                    <a:bodyPr/>
                    <a:lstStyle/>
                    <a:p>
                      <a:pPr algn="ctr"/>
                      <a:r>
                        <a:rPr lang="en-US" sz="1400" b="1">
                          <a:solidFill>
                            <a:schemeClr val="bg1"/>
                          </a:solidFill>
                        </a:rPr>
                        <a:t>The Solution</a:t>
                      </a:r>
                      <a:r>
                        <a:rPr lang="en-US" sz="1400">
                          <a:solidFill>
                            <a:schemeClr val="bg1"/>
                          </a:solidFill>
                        </a:rPr>
                        <a:t>: Community Care Advocate Program Powered by the DearMama App</a:t>
                      </a:r>
                    </a:p>
                    <a:p>
                      <a:pPr algn="ctr"/>
                      <a:r>
                        <a:rPr lang="en-US" sz="1400">
                          <a:solidFill>
                            <a:schemeClr val="bg1"/>
                          </a:solidFill>
                        </a:rPr>
                        <a:t>(Based on the success of the </a:t>
                      </a:r>
                      <a:r>
                        <a:rPr lang="en-US" sz="1400" i="1">
                          <a:solidFill>
                            <a:schemeClr val="bg1"/>
                          </a:solidFill>
                        </a:rPr>
                        <a:t>promotores de salud </a:t>
                      </a:r>
                      <a:r>
                        <a:rPr lang="en-US" sz="1400">
                          <a:solidFill>
                            <a:schemeClr val="bg1"/>
                          </a:solidFill>
                        </a:rPr>
                        <a:t>(“community health workers”) model in the Hispanic/Latino community)</a:t>
                      </a:r>
                    </a:p>
                  </a:txBody>
                  <a:tcPr anchor="ctr">
                    <a:solidFill>
                      <a:schemeClr val="accent2"/>
                    </a:solidFill>
                  </a:tcPr>
                </a:tc>
                <a:tc hMerge="1">
                  <a:txBody>
                    <a:bodyPr/>
                    <a:lstStyle/>
                    <a:p>
                      <a:endParaRPr lang="en-US"/>
                    </a:p>
                  </a:txBody>
                  <a:tcPr/>
                </a:tc>
                <a:tc hMerge="1">
                  <a:txBody>
                    <a:bodyPr/>
                    <a:lstStyle/>
                    <a:p>
                      <a:endParaRPr lang="en-US"/>
                    </a:p>
                  </a:txBody>
                  <a:tcPr/>
                </a:tc>
                <a:tc hMerge="1">
                  <a:txBody>
                    <a:bodyPr/>
                    <a:lstStyle/>
                    <a:p>
                      <a:pPr algn="ctr"/>
                      <a:endParaRPr lang="en-US" sz="1400"/>
                    </a:p>
                  </a:txBody>
                  <a:tcPr anchor="ctr"/>
                </a:tc>
                <a:extLst>
                  <a:ext uri="{0D108BD9-81ED-4DB2-BD59-A6C34878D82A}">
                    <a16:rowId xmlns:a16="http://schemas.microsoft.com/office/drawing/2014/main" val="1243181261"/>
                  </a:ext>
                </a:extLst>
              </a:tr>
              <a:tr h="840422">
                <a:tc>
                  <a:txBody>
                    <a:bodyPr/>
                    <a:lstStyle/>
                    <a:p>
                      <a:pPr algn="ctr"/>
                      <a:r>
                        <a:rPr lang="en-US" sz="1400" b="1" i="0"/>
                        <a:t>1</a:t>
                      </a:r>
                    </a:p>
                  </a:txBody>
                  <a:tcPr anchor="ct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400"/>
                        <a:t>Mobilize and engage Black women in Georgia through the Community Care Advocate (CCA) Program powered by the DearMama mobile app</a:t>
                      </a:r>
                    </a:p>
                  </a:txBody>
                  <a:tcPr anchor="ct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400"/>
                        <a:t>Serve as an advocate, educator, mentor, outreach worker, and role model</a:t>
                      </a:r>
                    </a:p>
                  </a:txBody>
                  <a:tcPr anchor="ctr"/>
                </a:tc>
                <a:tc>
                  <a:txBody>
                    <a:bodyPr/>
                    <a:lstStyle/>
                    <a:p>
                      <a:pPr algn="l"/>
                      <a:r>
                        <a:rPr lang="en-US" sz="1400"/>
                        <a:t>Successfully complete the 80-hour CCA training</a:t>
                      </a:r>
                    </a:p>
                  </a:txBody>
                  <a:tcPr anchor="ctr"/>
                </a:tc>
                <a:extLst>
                  <a:ext uri="{0D108BD9-81ED-4DB2-BD59-A6C34878D82A}">
                    <a16:rowId xmlns:a16="http://schemas.microsoft.com/office/drawing/2014/main" val="4261132510"/>
                  </a:ext>
                </a:extLst>
              </a:tr>
              <a:tr h="840422">
                <a:tc>
                  <a:txBody>
                    <a:bodyPr/>
                    <a:lstStyle/>
                    <a:p>
                      <a:pPr algn="ctr"/>
                      <a:r>
                        <a:rPr lang="en-US" sz="1400" b="1" i="0"/>
                        <a:t>2</a:t>
                      </a:r>
                    </a:p>
                  </a:txBody>
                  <a:tcPr anchor="ct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400"/>
                        <a:t>Recognize the important contributions of the CCAs in reaching rural, vulnerable, and underserved Black women</a:t>
                      </a:r>
                      <a:endParaRPr lang="en-US" sz="1400" b="1" i="0"/>
                    </a:p>
                  </a:txBody>
                  <a:tcPr anchor="ctr"/>
                </a:tc>
                <a:tc>
                  <a:txBody>
                    <a:bodyPr/>
                    <a:lstStyle/>
                    <a:p>
                      <a:pPr marL="0" marR="0" lvl="0" indent="0" algn="l" defTabSz="288036" rtl="0" eaLnBrk="1" fontAlgn="auto" latinLnBrk="0" hangingPunct="1">
                        <a:lnSpc>
                          <a:spcPct val="100000"/>
                        </a:lnSpc>
                        <a:spcBef>
                          <a:spcPts val="0"/>
                        </a:spcBef>
                        <a:spcAft>
                          <a:spcPts val="0"/>
                        </a:spcAft>
                        <a:buClrTx/>
                        <a:buSzTx/>
                        <a:buFontTx/>
                        <a:buNone/>
                        <a:tabLst/>
                        <a:defRPr/>
                      </a:pPr>
                      <a:r>
                        <a:rPr lang="en-US" sz="1400"/>
                        <a:t>Provide basic health education in the community without being a professional healthcare worker</a:t>
                      </a:r>
                      <a:endParaRPr lang="en-US" sz="1400" b="1" i="0"/>
                    </a:p>
                  </a:txBody>
                  <a:tcPr anchor="ctr"/>
                </a:tc>
                <a:tc>
                  <a:txBody>
                    <a:bodyPr/>
                    <a:lstStyle/>
                    <a:p>
                      <a:pPr algn="l"/>
                      <a:r>
                        <a:rPr lang="en-US" sz="1400"/>
                        <a:t>Prior experience in conducting community outreach</a:t>
                      </a:r>
                    </a:p>
                  </a:txBody>
                  <a:tcPr anchor="ctr"/>
                </a:tc>
                <a:extLst>
                  <a:ext uri="{0D108BD9-81ED-4DB2-BD59-A6C34878D82A}">
                    <a16:rowId xmlns:a16="http://schemas.microsoft.com/office/drawing/2014/main" val="2160039154"/>
                  </a:ext>
                </a:extLst>
              </a:tr>
              <a:tr h="840422">
                <a:tc>
                  <a:txBody>
                    <a:bodyPr/>
                    <a:lstStyle/>
                    <a:p>
                      <a:pPr algn="ctr"/>
                      <a:r>
                        <a:rPr lang="en-US" sz="1400" b="1" i="0"/>
                        <a:t>3</a:t>
                      </a:r>
                    </a:p>
                  </a:txBody>
                  <a:tcPr anchor="ctr"/>
                </a:tc>
                <a:tc>
                  <a:txBody>
                    <a:bodyPr/>
                    <a:lstStyle/>
                    <a:p>
                      <a:pPr lvl="0"/>
                      <a:r>
                        <a:rPr lang="en-US" sz="1400" kern="1200">
                          <a:solidFill>
                            <a:schemeClr val="dk1"/>
                          </a:solidFill>
                          <a:latin typeface="+mn-lt"/>
                          <a:ea typeface="+mn-ea"/>
                          <a:cs typeface="+mn-cs"/>
                        </a:rPr>
                        <a:t>Promote the increased engagement of CCAs to support health education and access to community resource</a:t>
                      </a:r>
                      <a:r>
                        <a:rPr lang="en-US" sz="1400"/>
                        <a:t>s </a:t>
                      </a:r>
                    </a:p>
                  </a:txBody>
                  <a:tcPr anchor="ctr"/>
                </a:tc>
                <a:tc>
                  <a:txBody>
                    <a:bodyPr/>
                    <a:lstStyle/>
                    <a:p>
                      <a:pPr lvl="0"/>
                      <a:r>
                        <a:rPr lang="en-US" sz="1400"/>
                        <a:t>Provide guidance in accessing community resources associated with maternal and reproductive care</a:t>
                      </a:r>
                    </a:p>
                  </a:txBody>
                  <a:tcPr anchor="ctr"/>
                </a:tc>
                <a:tc>
                  <a:txBody>
                    <a:bodyPr/>
                    <a:lstStyle/>
                    <a:p>
                      <a:pPr algn="l"/>
                      <a:r>
                        <a:rPr lang="en-US" sz="1400"/>
                        <a:t>Evidence of strong linkages to the Black community (e.g., active in local health, civic, or religious organizations)</a:t>
                      </a:r>
                    </a:p>
                  </a:txBody>
                  <a:tcPr anchor="ctr"/>
                </a:tc>
                <a:extLst>
                  <a:ext uri="{0D108BD9-81ED-4DB2-BD59-A6C34878D82A}">
                    <a16:rowId xmlns:a16="http://schemas.microsoft.com/office/drawing/2014/main" val="3764186256"/>
                  </a:ext>
                </a:extLst>
              </a:tr>
              <a:tr h="840422">
                <a:tc>
                  <a:txBody>
                    <a:bodyPr/>
                    <a:lstStyle/>
                    <a:p>
                      <a:pPr algn="ctr"/>
                      <a:r>
                        <a:rPr lang="en-US" sz="1400" b="1" i="0"/>
                        <a:t>4</a:t>
                      </a:r>
                    </a:p>
                  </a:txBody>
                  <a:tcPr anchor="ctr"/>
                </a:tc>
                <a:tc>
                  <a:txBody>
                    <a:bodyPr/>
                    <a:lstStyle/>
                    <a:p>
                      <a:pPr algn="l"/>
                      <a:r>
                        <a:rPr lang="en-US" sz="1400" b="0" i="0"/>
                        <a:t>Promote maternal health risk screening, healthy behaviors, and psychosocial support</a:t>
                      </a:r>
                    </a:p>
                  </a:txBody>
                  <a:tcPr anchor="ctr"/>
                </a:tc>
                <a:tc>
                  <a:txBody>
                    <a:bodyPr/>
                    <a:lstStyle/>
                    <a:p>
                      <a:pPr algn="l"/>
                      <a:r>
                        <a:rPr lang="en-US" sz="1400"/>
                        <a:t>Serve as a liaison between their community, health professionals, human and social service organizations</a:t>
                      </a:r>
                      <a:endParaRPr lang="en-US" sz="1400" b="1" i="0"/>
                    </a:p>
                  </a:txBody>
                  <a:tcPr anchor="ctr"/>
                </a:tc>
                <a:tc>
                  <a:txBody>
                    <a:bodyPr/>
                    <a:lstStyle/>
                    <a:p>
                      <a:pPr algn="l"/>
                      <a:r>
                        <a:rPr lang="en-US" sz="1400"/>
                        <a:t>Ideally, should live in the same community where she serves</a:t>
                      </a:r>
                    </a:p>
                  </a:txBody>
                  <a:tcPr anchor="ctr"/>
                </a:tc>
                <a:extLst>
                  <a:ext uri="{0D108BD9-81ED-4DB2-BD59-A6C34878D82A}">
                    <a16:rowId xmlns:a16="http://schemas.microsoft.com/office/drawing/2014/main" val="3083904335"/>
                  </a:ext>
                </a:extLst>
              </a:tr>
            </a:tbl>
          </a:graphicData>
        </a:graphic>
      </p:graphicFrame>
      <p:pic>
        <p:nvPicPr>
          <p:cNvPr id="6" name="Graphic 6" descr="Bullseye outline">
            <a:extLst>
              <a:ext uri="{FF2B5EF4-FFF2-40B4-BE49-F238E27FC236}">
                <a16:creationId xmlns:a16="http://schemas.microsoft.com/office/drawing/2014/main" id="{BC16FFD8-6408-4079-B3FC-E7BF3A3EDA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82982" y="1190500"/>
            <a:ext cx="375064" cy="375064"/>
          </a:xfrm>
          <a:prstGeom prst="rect">
            <a:avLst/>
          </a:prstGeom>
        </p:spPr>
      </p:pic>
      <p:pic>
        <p:nvPicPr>
          <p:cNvPr id="8" name="Graphic 9" descr="Clipboard Partially Checked with solid fill">
            <a:extLst>
              <a:ext uri="{FF2B5EF4-FFF2-40B4-BE49-F238E27FC236}">
                <a16:creationId xmlns:a16="http://schemas.microsoft.com/office/drawing/2014/main" id="{A9F97492-328A-42BA-B640-32A486C0C3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3333" y="1190500"/>
            <a:ext cx="360219" cy="360219"/>
          </a:xfrm>
          <a:prstGeom prst="rect">
            <a:avLst/>
          </a:prstGeom>
        </p:spPr>
      </p:pic>
      <p:pic>
        <p:nvPicPr>
          <p:cNvPr id="13" name="Graphic 13" descr="Clipboard Badge with solid fill">
            <a:extLst>
              <a:ext uri="{FF2B5EF4-FFF2-40B4-BE49-F238E27FC236}">
                <a16:creationId xmlns:a16="http://schemas.microsoft.com/office/drawing/2014/main" id="{DBB5B2CC-995F-4A3D-A84A-E2E6D81618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12332" y="1185552"/>
            <a:ext cx="375064" cy="375064"/>
          </a:xfrm>
          <a:prstGeom prst="rect">
            <a:avLst/>
          </a:prstGeom>
        </p:spPr>
      </p:pic>
      <p:pic>
        <p:nvPicPr>
          <p:cNvPr id="14" name="Picture 13" descr="Icon&#10;&#10;Description automatically generated">
            <a:extLst>
              <a:ext uri="{FF2B5EF4-FFF2-40B4-BE49-F238E27FC236}">
                <a16:creationId xmlns:a16="http://schemas.microsoft.com/office/drawing/2014/main" id="{8514C9CB-802F-4AAF-A893-7358B3ACC52A}"/>
              </a:ext>
            </a:extLst>
          </p:cNvPr>
          <p:cNvPicPr>
            <a:picLocks noChangeAspect="1"/>
          </p:cNvPicPr>
          <p:nvPr/>
        </p:nvPicPr>
        <p:blipFill>
          <a:blip r:embed="rId9">
            <a:alphaModFix amt="6000"/>
          </a:blip>
          <a:stretch>
            <a:fillRect/>
          </a:stretch>
        </p:blipFill>
        <p:spPr>
          <a:xfrm>
            <a:off x="6637134" y="107300"/>
            <a:ext cx="5271503" cy="5983869"/>
          </a:xfrm>
          <a:prstGeom prst="rect">
            <a:avLst/>
          </a:prstGeom>
          <a:effectLst>
            <a:reflection endPos="0" dir="5400000" sy="-100000" algn="bl" rotWithShape="0"/>
          </a:effectLst>
        </p:spPr>
      </p:pic>
    </p:spTree>
    <p:extLst>
      <p:ext uri="{BB962C8B-B14F-4D97-AF65-F5344CB8AC3E}">
        <p14:creationId xmlns:p14="http://schemas.microsoft.com/office/powerpoint/2010/main" val="16630697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60121C-A14F-43B6-8C92-70901EFB1C4F}"/>
              </a:ext>
            </a:extLst>
          </p:cNvPr>
          <p:cNvSpPr>
            <a:spLocks noGrp="1"/>
          </p:cNvSpPr>
          <p:nvPr>
            <p:ph type="title"/>
          </p:nvPr>
        </p:nvSpPr>
        <p:spPr/>
        <p:txBody>
          <a:bodyPr/>
          <a:lstStyle/>
          <a:p>
            <a:r>
              <a:rPr lang="en-US"/>
              <a:t>Powered by DearMama App – Features</a:t>
            </a:r>
          </a:p>
        </p:txBody>
      </p:sp>
      <p:sp>
        <p:nvSpPr>
          <p:cNvPr id="2" name="Slide Number Placeholder 1">
            <a:extLst>
              <a:ext uri="{FF2B5EF4-FFF2-40B4-BE49-F238E27FC236}">
                <a16:creationId xmlns:a16="http://schemas.microsoft.com/office/drawing/2014/main" id="{06564B87-5379-4835-B95F-989899E7DB8D}"/>
              </a:ext>
            </a:extLst>
          </p:cNvPr>
          <p:cNvSpPr>
            <a:spLocks noGrp="1"/>
          </p:cNvSpPr>
          <p:nvPr>
            <p:ph type="sldNum" sz="quarter" idx="21"/>
          </p:nvPr>
        </p:nvSpPr>
        <p:spPr/>
        <p:txBody>
          <a:bodyPr/>
          <a:lstStyle/>
          <a:p>
            <a:fld id="{AD816501-AAE5-214E-B100-00C3DC5F5E3F}" type="slidenum">
              <a:rPr lang="en-US" smtClean="0"/>
              <a:pPr/>
              <a:t>4</a:t>
            </a:fld>
            <a:endParaRPr lang="en-US"/>
          </a:p>
        </p:txBody>
      </p:sp>
      <p:pic>
        <p:nvPicPr>
          <p:cNvPr id="4" name="Picture 3" descr="Icon&#10;&#10;Description automatically generated">
            <a:extLst>
              <a:ext uri="{FF2B5EF4-FFF2-40B4-BE49-F238E27FC236}">
                <a16:creationId xmlns:a16="http://schemas.microsoft.com/office/drawing/2014/main" id="{7D17D92E-702A-417B-8B02-B6C60E9010A6}"/>
              </a:ext>
            </a:extLst>
          </p:cNvPr>
          <p:cNvPicPr>
            <a:picLocks noChangeAspect="1"/>
          </p:cNvPicPr>
          <p:nvPr/>
        </p:nvPicPr>
        <p:blipFill>
          <a:blip r:embed="rId3">
            <a:alphaModFix amt="6000"/>
          </a:blip>
          <a:stretch>
            <a:fillRect/>
          </a:stretch>
        </p:blipFill>
        <p:spPr>
          <a:xfrm>
            <a:off x="6637134" y="107300"/>
            <a:ext cx="5271503" cy="5983869"/>
          </a:xfrm>
          <a:prstGeom prst="rect">
            <a:avLst/>
          </a:prstGeom>
          <a:effectLst>
            <a:reflection endPos="0" dir="5400000" sy="-100000" algn="bl" rotWithShape="0"/>
          </a:effectLst>
        </p:spPr>
      </p:pic>
      <p:grpSp>
        <p:nvGrpSpPr>
          <p:cNvPr id="70" name="Group 69">
            <a:extLst>
              <a:ext uri="{FF2B5EF4-FFF2-40B4-BE49-F238E27FC236}">
                <a16:creationId xmlns:a16="http://schemas.microsoft.com/office/drawing/2014/main" id="{20200356-936D-4B77-AAD0-6B31C9707D56}"/>
              </a:ext>
            </a:extLst>
          </p:cNvPr>
          <p:cNvGrpSpPr/>
          <p:nvPr/>
        </p:nvGrpSpPr>
        <p:grpSpPr>
          <a:xfrm>
            <a:off x="859802" y="977569"/>
            <a:ext cx="10634224" cy="5177874"/>
            <a:chOff x="280640" y="550653"/>
            <a:chExt cx="11488295" cy="5717906"/>
          </a:xfrm>
        </p:grpSpPr>
        <p:pic>
          <p:nvPicPr>
            <p:cNvPr id="14" name="Picture 2">
              <a:extLst>
                <a:ext uri="{FF2B5EF4-FFF2-40B4-BE49-F238E27FC236}">
                  <a16:creationId xmlns:a16="http://schemas.microsoft.com/office/drawing/2014/main" id="{223D2473-B14E-4FED-B194-27654E0DCF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30589" y="550653"/>
              <a:ext cx="2705325" cy="5679117"/>
            </a:xfrm>
            <a:prstGeom prst="rect">
              <a:avLst/>
            </a:prstGeom>
          </p:spPr>
        </p:pic>
        <p:pic>
          <p:nvPicPr>
            <p:cNvPr id="15" name="Picture 3">
              <a:extLst>
                <a:ext uri="{FF2B5EF4-FFF2-40B4-BE49-F238E27FC236}">
                  <a16:creationId xmlns:a16="http://schemas.microsoft.com/office/drawing/2014/main" id="{E3F1EDB8-0441-41B9-A2F5-C2E5F4338A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0640" y="589442"/>
              <a:ext cx="2705325" cy="5679117"/>
            </a:xfrm>
            <a:prstGeom prst="rect">
              <a:avLst/>
            </a:prstGeom>
          </p:spPr>
        </p:pic>
        <p:pic>
          <p:nvPicPr>
            <p:cNvPr id="16" name="Picture 4">
              <a:extLst>
                <a:ext uri="{FF2B5EF4-FFF2-40B4-BE49-F238E27FC236}">
                  <a16:creationId xmlns:a16="http://schemas.microsoft.com/office/drawing/2014/main" id="{82595B3C-145F-4AD3-803A-9F0D9307956B}"/>
                </a:ext>
              </a:extLst>
            </p:cNvPr>
            <p:cNvPicPr>
              <a:picLocks noChangeAspect="1"/>
            </p:cNvPicPr>
            <p:nvPr/>
          </p:nvPicPr>
          <p:blipFill>
            <a:blip r:embed="rId6">
              <a:alphaModFix amt="72000"/>
            </a:blip>
            <a:srcRect r="43949" b="24971"/>
            <a:stretch>
              <a:fillRect/>
            </a:stretch>
          </p:blipFill>
          <p:spPr>
            <a:xfrm>
              <a:off x="504976" y="1400311"/>
              <a:ext cx="2308283" cy="4116371"/>
            </a:xfrm>
            <a:prstGeom prst="rect">
              <a:avLst/>
            </a:prstGeom>
          </p:spPr>
        </p:pic>
        <p:pic>
          <p:nvPicPr>
            <p:cNvPr id="17" name="Picture 5">
              <a:extLst>
                <a:ext uri="{FF2B5EF4-FFF2-40B4-BE49-F238E27FC236}">
                  <a16:creationId xmlns:a16="http://schemas.microsoft.com/office/drawing/2014/main" id="{2543CCDF-521A-473F-BC78-E6B8FEE5A7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18066" y="1889132"/>
              <a:ext cx="600766" cy="600766"/>
            </a:xfrm>
            <a:prstGeom prst="rect">
              <a:avLst/>
            </a:prstGeom>
          </p:spPr>
        </p:pic>
        <p:pic>
          <p:nvPicPr>
            <p:cNvPr id="18" name="Picture 6">
              <a:extLst>
                <a:ext uri="{FF2B5EF4-FFF2-40B4-BE49-F238E27FC236}">
                  <a16:creationId xmlns:a16="http://schemas.microsoft.com/office/drawing/2014/main" id="{A35D3AA8-1A5E-49D2-8670-A026DD78F5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96149" y="2777400"/>
              <a:ext cx="612811" cy="612811"/>
            </a:xfrm>
            <a:prstGeom prst="rect">
              <a:avLst/>
            </a:prstGeom>
          </p:spPr>
        </p:pic>
        <p:pic>
          <p:nvPicPr>
            <p:cNvPr id="19" name="Picture 7">
              <a:extLst>
                <a:ext uri="{FF2B5EF4-FFF2-40B4-BE49-F238E27FC236}">
                  <a16:creationId xmlns:a16="http://schemas.microsoft.com/office/drawing/2014/main" id="{3FFBD5BB-FC71-490F-9381-94AB07E162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52829" y="2789445"/>
              <a:ext cx="600766" cy="600766"/>
            </a:xfrm>
            <a:prstGeom prst="rect">
              <a:avLst/>
            </a:prstGeom>
          </p:spPr>
        </p:pic>
        <p:pic>
          <p:nvPicPr>
            <p:cNvPr id="20" name="Picture 8">
              <a:extLst>
                <a:ext uri="{FF2B5EF4-FFF2-40B4-BE49-F238E27FC236}">
                  <a16:creationId xmlns:a16="http://schemas.microsoft.com/office/drawing/2014/main" id="{E7A4006D-97FA-48CB-9FD5-F78A90E663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066218" y="2765180"/>
              <a:ext cx="649297" cy="649297"/>
            </a:xfrm>
            <a:prstGeom prst="rect">
              <a:avLst/>
            </a:prstGeom>
          </p:spPr>
        </p:pic>
        <p:pic>
          <p:nvPicPr>
            <p:cNvPr id="21" name="Picture 9">
              <a:extLst>
                <a:ext uri="{FF2B5EF4-FFF2-40B4-BE49-F238E27FC236}">
                  <a16:creationId xmlns:a16="http://schemas.microsoft.com/office/drawing/2014/main" id="{4C207177-2495-48D3-9B3F-2623AC66A4C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2066217" y="1889131"/>
              <a:ext cx="595099" cy="595099"/>
            </a:xfrm>
            <a:prstGeom prst="rect">
              <a:avLst/>
            </a:prstGeom>
          </p:spPr>
        </p:pic>
        <p:pic>
          <p:nvPicPr>
            <p:cNvPr id="22" name="Picture 10">
              <a:extLst>
                <a:ext uri="{FF2B5EF4-FFF2-40B4-BE49-F238E27FC236}">
                  <a16:creationId xmlns:a16="http://schemas.microsoft.com/office/drawing/2014/main" id="{50F858EE-B0B9-431D-A984-94CE0E789F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596149" y="1883463"/>
              <a:ext cx="583763" cy="583763"/>
            </a:xfrm>
            <a:prstGeom prst="rect">
              <a:avLst/>
            </a:prstGeom>
          </p:spPr>
        </p:pic>
        <p:pic>
          <p:nvPicPr>
            <p:cNvPr id="23" name="Picture 11">
              <a:extLst>
                <a:ext uri="{FF2B5EF4-FFF2-40B4-BE49-F238E27FC236}">
                  <a16:creationId xmlns:a16="http://schemas.microsoft.com/office/drawing/2014/main" id="{0FD773E0-C8A1-45B6-A672-F1F7786F47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p:blipFill>
          <p:spPr>
            <a:xfrm>
              <a:off x="596149" y="1869340"/>
              <a:ext cx="549731" cy="597533"/>
            </a:xfrm>
            <a:prstGeom prst="rect">
              <a:avLst/>
            </a:prstGeom>
          </p:spPr>
        </p:pic>
        <p:pic>
          <p:nvPicPr>
            <p:cNvPr id="24" name="Picture 12">
              <a:extLst>
                <a:ext uri="{FF2B5EF4-FFF2-40B4-BE49-F238E27FC236}">
                  <a16:creationId xmlns:a16="http://schemas.microsoft.com/office/drawing/2014/main" id="{39CCC245-4801-4531-A632-644352E80CC1}"/>
                </a:ext>
              </a:extLst>
            </p:cNvPr>
            <p:cNvPicPr>
              <a:picLocks noChangeAspect="1"/>
            </p:cNvPicPr>
            <p:nvPr/>
          </p:nvPicPr>
          <p:blipFill>
            <a:blip r:embed="rId21">
              <a:alphaModFix amt="25000"/>
            </a:blip>
            <a:srcRect l="308" r="14924"/>
            <a:stretch>
              <a:fillRect/>
            </a:stretch>
          </p:blipFill>
          <p:spPr>
            <a:xfrm>
              <a:off x="3336323" y="1360654"/>
              <a:ext cx="2293856" cy="4059113"/>
            </a:xfrm>
            <a:prstGeom prst="rect">
              <a:avLst/>
            </a:prstGeom>
          </p:spPr>
        </p:pic>
        <p:pic>
          <p:nvPicPr>
            <p:cNvPr id="25" name="Picture 13">
              <a:extLst>
                <a:ext uri="{FF2B5EF4-FFF2-40B4-BE49-F238E27FC236}">
                  <a16:creationId xmlns:a16="http://schemas.microsoft.com/office/drawing/2014/main" id="{875E9393-176B-45F2-BE9D-E4390FC51A9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3470372" y="2513353"/>
              <a:ext cx="519630" cy="570452"/>
            </a:xfrm>
            <a:prstGeom prst="rect">
              <a:avLst/>
            </a:prstGeom>
          </p:spPr>
        </p:pic>
        <p:pic>
          <p:nvPicPr>
            <p:cNvPr id="26" name="Picture 14">
              <a:extLst>
                <a:ext uri="{FF2B5EF4-FFF2-40B4-BE49-F238E27FC236}">
                  <a16:creationId xmlns:a16="http://schemas.microsoft.com/office/drawing/2014/main" id="{264CFCF3-D92B-48D7-97B8-3F853D1D686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3445382" y="3148920"/>
              <a:ext cx="560161" cy="560161"/>
            </a:xfrm>
            <a:prstGeom prst="rect">
              <a:avLst/>
            </a:prstGeom>
          </p:spPr>
        </p:pic>
        <p:pic>
          <p:nvPicPr>
            <p:cNvPr id="27" name="Picture 15">
              <a:extLst>
                <a:ext uri="{FF2B5EF4-FFF2-40B4-BE49-F238E27FC236}">
                  <a16:creationId xmlns:a16="http://schemas.microsoft.com/office/drawing/2014/main" id="{BB8300FA-8573-4244-83B0-370C2C9C1D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096000" y="589442"/>
              <a:ext cx="2705325" cy="5679117"/>
            </a:xfrm>
            <a:prstGeom prst="rect">
              <a:avLst/>
            </a:prstGeom>
          </p:spPr>
        </p:pic>
        <p:pic>
          <p:nvPicPr>
            <p:cNvPr id="28" name="Picture 16">
              <a:extLst>
                <a:ext uri="{FF2B5EF4-FFF2-40B4-BE49-F238E27FC236}">
                  <a16:creationId xmlns:a16="http://schemas.microsoft.com/office/drawing/2014/main" id="{35378E47-C2E9-47C9-8511-099861231EA4}"/>
                </a:ext>
              </a:extLst>
            </p:cNvPr>
            <p:cNvPicPr>
              <a:picLocks noChangeAspect="1"/>
            </p:cNvPicPr>
            <p:nvPr/>
          </p:nvPicPr>
          <p:blipFill>
            <a:blip r:embed="rId21">
              <a:alphaModFix amt="25000"/>
            </a:blip>
            <a:srcRect l="308" r="14924"/>
            <a:stretch>
              <a:fillRect/>
            </a:stretch>
          </p:blipFill>
          <p:spPr>
            <a:xfrm>
              <a:off x="6301734" y="1400309"/>
              <a:ext cx="2293857" cy="4059113"/>
            </a:xfrm>
            <a:prstGeom prst="rect">
              <a:avLst/>
            </a:prstGeom>
          </p:spPr>
        </p:pic>
        <p:pic>
          <p:nvPicPr>
            <p:cNvPr id="29" name="Picture 17">
              <a:extLst>
                <a:ext uri="{FF2B5EF4-FFF2-40B4-BE49-F238E27FC236}">
                  <a16:creationId xmlns:a16="http://schemas.microsoft.com/office/drawing/2014/main" id="{50095F9B-B589-4728-90F2-C143D815C69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6717261" y="3318510"/>
              <a:ext cx="1559415" cy="555542"/>
            </a:xfrm>
            <a:prstGeom prst="rect">
              <a:avLst/>
            </a:prstGeom>
          </p:spPr>
        </p:pic>
        <p:grpSp>
          <p:nvGrpSpPr>
            <p:cNvPr id="30" name="Group 18">
              <a:extLst>
                <a:ext uri="{FF2B5EF4-FFF2-40B4-BE49-F238E27FC236}">
                  <a16:creationId xmlns:a16="http://schemas.microsoft.com/office/drawing/2014/main" id="{48886A3C-CFD2-4F33-A4BF-F461B7C28F3F}"/>
                </a:ext>
              </a:extLst>
            </p:cNvPr>
            <p:cNvGrpSpPr/>
            <p:nvPr/>
          </p:nvGrpSpPr>
          <p:grpSpPr>
            <a:xfrm>
              <a:off x="3477527" y="3876758"/>
              <a:ext cx="474341" cy="508998"/>
              <a:chOff x="14167" y="0"/>
              <a:chExt cx="6321665" cy="6350000"/>
            </a:xfrm>
          </p:grpSpPr>
          <p:sp>
            <p:nvSpPr>
              <p:cNvPr id="31" name="Freeform 19">
                <a:extLst>
                  <a:ext uri="{FF2B5EF4-FFF2-40B4-BE49-F238E27FC236}">
                    <a16:creationId xmlns:a16="http://schemas.microsoft.com/office/drawing/2014/main" id="{28B2A1C7-25A9-4442-865E-9C20EE5A398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6C4"/>
              </a:solidFill>
            </p:spPr>
          </p:sp>
        </p:grpSp>
        <p:pic>
          <p:nvPicPr>
            <p:cNvPr id="32" name="Picture 20">
              <a:extLst>
                <a:ext uri="{FF2B5EF4-FFF2-40B4-BE49-F238E27FC236}">
                  <a16:creationId xmlns:a16="http://schemas.microsoft.com/office/drawing/2014/main" id="{90F4EDFD-8CD4-4EE3-86C5-17C64239940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8280" r="7748"/>
            <a:stretch>
              <a:fillRect/>
            </a:stretch>
          </p:blipFill>
          <p:spPr>
            <a:xfrm>
              <a:off x="3476464" y="3937336"/>
              <a:ext cx="458672" cy="407921"/>
            </a:xfrm>
            <a:prstGeom prst="rect">
              <a:avLst/>
            </a:prstGeom>
          </p:spPr>
        </p:pic>
        <p:grpSp>
          <p:nvGrpSpPr>
            <p:cNvPr id="33" name="Group 21">
              <a:extLst>
                <a:ext uri="{FF2B5EF4-FFF2-40B4-BE49-F238E27FC236}">
                  <a16:creationId xmlns:a16="http://schemas.microsoft.com/office/drawing/2014/main" id="{F27669DC-54A2-48DF-BFF1-897984CD7462}"/>
                </a:ext>
              </a:extLst>
            </p:cNvPr>
            <p:cNvGrpSpPr/>
            <p:nvPr/>
          </p:nvGrpSpPr>
          <p:grpSpPr>
            <a:xfrm>
              <a:off x="3477518" y="4549219"/>
              <a:ext cx="470405" cy="504773"/>
              <a:chOff x="14167" y="0"/>
              <a:chExt cx="6321665" cy="6350000"/>
            </a:xfrm>
          </p:grpSpPr>
          <p:sp>
            <p:nvSpPr>
              <p:cNvPr id="34" name="Freeform 22">
                <a:extLst>
                  <a:ext uri="{FF2B5EF4-FFF2-40B4-BE49-F238E27FC236}">
                    <a16:creationId xmlns:a16="http://schemas.microsoft.com/office/drawing/2014/main" id="{3191950F-7AD9-439F-AD5B-52AC04CF5BA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6C4"/>
              </a:solidFill>
            </p:spPr>
          </p:sp>
        </p:grpSp>
        <p:pic>
          <p:nvPicPr>
            <p:cNvPr id="35" name="Picture 23">
              <a:extLst>
                <a:ext uri="{FF2B5EF4-FFF2-40B4-BE49-F238E27FC236}">
                  <a16:creationId xmlns:a16="http://schemas.microsoft.com/office/drawing/2014/main" id="{0161E39A-D9FD-4DB7-A15E-36E089A54C6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3548068" y="4631382"/>
              <a:ext cx="390299" cy="364753"/>
            </a:xfrm>
            <a:prstGeom prst="rect">
              <a:avLst/>
            </a:prstGeom>
          </p:spPr>
        </p:pic>
        <p:pic>
          <p:nvPicPr>
            <p:cNvPr id="36" name="Picture 24">
              <a:extLst>
                <a:ext uri="{FF2B5EF4-FFF2-40B4-BE49-F238E27FC236}">
                  <a16:creationId xmlns:a16="http://schemas.microsoft.com/office/drawing/2014/main" id="{0547A63F-12DA-4809-98F1-848ECE819D93}"/>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3484137" y="1916265"/>
              <a:ext cx="518160" cy="518160"/>
            </a:xfrm>
            <a:prstGeom prst="rect">
              <a:avLst/>
            </a:prstGeom>
          </p:spPr>
        </p:pic>
        <p:pic>
          <p:nvPicPr>
            <p:cNvPr id="37" name="Picture 25">
              <a:extLst>
                <a:ext uri="{FF2B5EF4-FFF2-40B4-BE49-F238E27FC236}">
                  <a16:creationId xmlns:a16="http://schemas.microsoft.com/office/drawing/2014/main" id="{A600B877-5564-4B5E-A4B6-4DD86D063F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63610" y="589442"/>
              <a:ext cx="2705325" cy="5679117"/>
            </a:xfrm>
            <a:prstGeom prst="rect">
              <a:avLst/>
            </a:prstGeom>
          </p:spPr>
        </p:pic>
        <p:pic>
          <p:nvPicPr>
            <p:cNvPr id="38" name="Picture 26">
              <a:extLst>
                <a:ext uri="{FF2B5EF4-FFF2-40B4-BE49-F238E27FC236}">
                  <a16:creationId xmlns:a16="http://schemas.microsoft.com/office/drawing/2014/main" id="{4A480750-57FC-4C50-9F78-5132E357BB4A}"/>
                </a:ext>
              </a:extLst>
            </p:cNvPr>
            <p:cNvPicPr>
              <a:picLocks noChangeAspect="1"/>
            </p:cNvPicPr>
            <p:nvPr/>
          </p:nvPicPr>
          <p:blipFill>
            <a:blip r:embed="rId21">
              <a:alphaModFix amt="25000"/>
            </a:blip>
            <a:srcRect l="308" r="14924"/>
            <a:stretch>
              <a:fillRect/>
            </a:stretch>
          </p:blipFill>
          <p:spPr>
            <a:xfrm>
              <a:off x="9269345" y="1400310"/>
              <a:ext cx="2293856" cy="4059113"/>
            </a:xfrm>
            <a:prstGeom prst="rect">
              <a:avLst/>
            </a:prstGeom>
          </p:spPr>
        </p:pic>
        <p:pic>
          <p:nvPicPr>
            <p:cNvPr id="39" name="Picture 27">
              <a:extLst>
                <a:ext uri="{FF2B5EF4-FFF2-40B4-BE49-F238E27FC236}">
                  <a16:creationId xmlns:a16="http://schemas.microsoft.com/office/drawing/2014/main" id="{11FB7DF2-0E9E-466F-85FF-A3B5AA5C946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6457446" y="1524641"/>
              <a:ext cx="519630" cy="570452"/>
            </a:xfrm>
            <a:prstGeom prst="rect">
              <a:avLst/>
            </a:prstGeom>
          </p:spPr>
        </p:pic>
        <p:grpSp>
          <p:nvGrpSpPr>
            <p:cNvPr id="40" name="Group 28">
              <a:extLst>
                <a:ext uri="{FF2B5EF4-FFF2-40B4-BE49-F238E27FC236}">
                  <a16:creationId xmlns:a16="http://schemas.microsoft.com/office/drawing/2014/main" id="{A595AB02-43A4-485F-A283-10F86CEBF876}"/>
                </a:ext>
              </a:extLst>
            </p:cNvPr>
            <p:cNvGrpSpPr/>
            <p:nvPr/>
          </p:nvGrpSpPr>
          <p:grpSpPr>
            <a:xfrm>
              <a:off x="9436576" y="3283532"/>
              <a:ext cx="474341" cy="508998"/>
              <a:chOff x="14167" y="0"/>
              <a:chExt cx="6321665" cy="6350000"/>
            </a:xfrm>
          </p:grpSpPr>
          <p:sp>
            <p:nvSpPr>
              <p:cNvPr id="41" name="Freeform 29">
                <a:extLst>
                  <a:ext uri="{FF2B5EF4-FFF2-40B4-BE49-F238E27FC236}">
                    <a16:creationId xmlns:a16="http://schemas.microsoft.com/office/drawing/2014/main" id="{91C68678-F391-413A-B07B-A4538E1B415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6C4"/>
              </a:solidFill>
            </p:spPr>
          </p:sp>
        </p:grpSp>
        <p:pic>
          <p:nvPicPr>
            <p:cNvPr id="42" name="Picture 30">
              <a:extLst>
                <a:ext uri="{FF2B5EF4-FFF2-40B4-BE49-F238E27FC236}">
                  <a16:creationId xmlns:a16="http://schemas.microsoft.com/office/drawing/2014/main" id="{61C5D7F3-E01B-4BA2-B296-710C1CC3BEE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8280" r="7748"/>
            <a:stretch>
              <a:fillRect/>
            </a:stretch>
          </p:blipFill>
          <p:spPr>
            <a:xfrm>
              <a:off x="9435513" y="3346324"/>
              <a:ext cx="458672" cy="407921"/>
            </a:xfrm>
            <a:prstGeom prst="rect">
              <a:avLst/>
            </a:prstGeom>
          </p:spPr>
        </p:pic>
        <p:grpSp>
          <p:nvGrpSpPr>
            <p:cNvPr id="43" name="Group 31">
              <a:extLst>
                <a:ext uri="{FF2B5EF4-FFF2-40B4-BE49-F238E27FC236}">
                  <a16:creationId xmlns:a16="http://schemas.microsoft.com/office/drawing/2014/main" id="{17E0893B-2ED3-4B87-8B07-027D7CD377EA}"/>
                </a:ext>
              </a:extLst>
            </p:cNvPr>
            <p:cNvGrpSpPr/>
            <p:nvPr/>
          </p:nvGrpSpPr>
          <p:grpSpPr>
            <a:xfrm>
              <a:off x="9436576" y="3861412"/>
              <a:ext cx="474341" cy="508998"/>
              <a:chOff x="14167" y="0"/>
              <a:chExt cx="6321665" cy="6350000"/>
            </a:xfrm>
          </p:grpSpPr>
          <p:sp>
            <p:nvSpPr>
              <p:cNvPr id="44" name="Freeform 32">
                <a:extLst>
                  <a:ext uri="{FF2B5EF4-FFF2-40B4-BE49-F238E27FC236}">
                    <a16:creationId xmlns:a16="http://schemas.microsoft.com/office/drawing/2014/main" id="{3C541F81-3C9D-4EE4-A9AB-C58C5CD1CB50}"/>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6C4"/>
              </a:solidFill>
            </p:spPr>
          </p:sp>
        </p:grpSp>
        <p:grpSp>
          <p:nvGrpSpPr>
            <p:cNvPr id="45" name="Group 33">
              <a:extLst>
                <a:ext uri="{FF2B5EF4-FFF2-40B4-BE49-F238E27FC236}">
                  <a16:creationId xmlns:a16="http://schemas.microsoft.com/office/drawing/2014/main" id="{80E07667-9896-44DF-B3DC-A297590F233C}"/>
                </a:ext>
              </a:extLst>
            </p:cNvPr>
            <p:cNvGrpSpPr/>
            <p:nvPr/>
          </p:nvGrpSpPr>
          <p:grpSpPr>
            <a:xfrm>
              <a:off x="9436576" y="4462629"/>
              <a:ext cx="474341" cy="508998"/>
              <a:chOff x="14167" y="0"/>
              <a:chExt cx="6321665" cy="6350000"/>
            </a:xfrm>
          </p:grpSpPr>
          <p:sp>
            <p:nvSpPr>
              <p:cNvPr id="46" name="Freeform 34">
                <a:extLst>
                  <a:ext uri="{FF2B5EF4-FFF2-40B4-BE49-F238E27FC236}">
                    <a16:creationId xmlns:a16="http://schemas.microsoft.com/office/drawing/2014/main" id="{79B5848D-429E-4A4D-B0D1-A0E15B3C0CC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6C4"/>
              </a:solidFill>
            </p:spPr>
          </p:sp>
        </p:grpSp>
        <p:pic>
          <p:nvPicPr>
            <p:cNvPr id="47" name="Picture 35">
              <a:extLst>
                <a:ext uri="{FF2B5EF4-FFF2-40B4-BE49-F238E27FC236}">
                  <a16:creationId xmlns:a16="http://schemas.microsoft.com/office/drawing/2014/main" id="{2D3A4646-59AD-475D-8056-5281B3BA7F1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8280" r="7748"/>
            <a:stretch>
              <a:fillRect/>
            </a:stretch>
          </p:blipFill>
          <p:spPr>
            <a:xfrm>
              <a:off x="9435513" y="3924202"/>
              <a:ext cx="469363" cy="407921"/>
            </a:xfrm>
            <a:prstGeom prst="rect">
              <a:avLst/>
            </a:prstGeom>
          </p:spPr>
        </p:pic>
        <p:pic>
          <p:nvPicPr>
            <p:cNvPr id="48" name="Picture 36">
              <a:extLst>
                <a:ext uri="{FF2B5EF4-FFF2-40B4-BE49-F238E27FC236}">
                  <a16:creationId xmlns:a16="http://schemas.microsoft.com/office/drawing/2014/main" id="{D94A765C-C715-4458-80E4-B56CA93DF46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8280" r="7748"/>
            <a:stretch>
              <a:fillRect/>
            </a:stretch>
          </p:blipFill>
          <p:spPr>
            <a:xfrm>
              <a:off x="9435513" y="4549219"/>
              <a:ext cx="458672" cy="407921"/>
            </a:xfrm>
            <a:prstGeom prst="rect">
              <a:avLst/>
            </a:prstGeom>
          </p:spPr>
        </p:pic>
        <p:pic>
          <p:nvPicPr>
            <p:cNvPr id="49" name="Picture 37">
              <a:extLst>
                <a:ext uri="{FF2B5EF4-FFF2-40B4-BE49-F238E27FC236}">
                  <a16:creationId xmlns:a16="http://schemas.microsoft.com/office/drawing/2014/main" id="{B7CE4207-F1E4-4429-8DC4-0F805C7B673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6668955" y="2259744"/>
              <a:ext cx="1559415" cy="555542"/>
            </a:xfrm>
            <a:prstGeom prst="rect">
              <a:avLst/>
            </a:prstGeom>
          </p:spPr>
        </p:pic>
        <p:pic>
          <p:nvPicPr>
            <p:cNvPr id="50" name="Picture 38">
              <a:extLst>
                <a:ext uri="{FF2B5EF4-FFF2-40B4-BE49-F238E27FC236}">
                  <a16:creationId xmlns:a16="http://schemas.microsoft.com/office/drawing/2014/main" id="{8D99BBC9-A4DB-49F3-A9A1-D42E251ED50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6717261" y="4377597"/>
              <a:ext cx="1559415" cy="555542"/>
            </a:xfrm>
            <a:prstGeom prst="rect">
              <a:avLst/>
            </a:prstGeom>
          </p:spPr>
        </p:pic>
        <p:sp>
          <p:nvSpPr>
            <p:cNvPr id="51" name="TextBox 40">
              <a:extLst>
                <a:ext uri="{FF2B5EF4-FFF2-40B4-BE49-F238E27FC236}">
                  <a16:creationId xmlns:a16="http://schemas.microsoft.com/office/drawing/2014/main" id="{E9CA87E3-43AB-41B8-BF49-86B8D75FAEFE}"/>
                </a:ext>
              </a:extLst>
            </p:cNvPr>
            <p:cNvSpPr txBox="1"/>
            <p:nvPr/>
          </p:nvSpPr>
          <p:spPr>
            <a:xfrm>
              <a:off x="4108793" y="1981012"/>
              <a:ext cx="1344049" cy="364660"/>
            </a:xfrm>
            <a:prstGeom prst="rect">
              <a:avLst/>
            </a:prstGeom>
          </p:spPr>
          <p:txBody>
            <a:bodyPr wrap="square" lIns="0" tIns="0" rIns="0" bIns="0" rtlCol="0" anchor="t">
              <a:spAutoFit/>
            </a:bodyPr>
            <a:lstStyle/>
            <a:p>
              <a:pPr>
                <a:lnSpc>
                  <a:spcPts val="2800"/>
                </a:lnSpc>
              </a:pPr>
              <a:r>
                <a:rPr lang="en-US" sz="1800">
                  <a:solidFill>
                    <a:srgbClr val="333335"/>
                  </a:solidFill>
                  <a:latin typeface="Yeseva One Bold"/>
                </a:rPr>
                <a:t>My Journey</a:t>
              </a:r>
            </a:p>
          </p:txBody>
        </p:sp>
        <p:sp>
          <p:nvSpPr>
            <p:cNvPr id="52" name="TextBox 41">
              <a:extLst>
                <a:ext uri="{FF2B5EF4-FFF2-40B4-BE49-F238E27FC236}">
                  <a16:creationId xmlns:a16="http://schemas.microsoft.com/office/drawing/2014/main" id="{983CF7CC-EDAE-42BD-9E2E-2731B321A44B}"/>
                </a:ext>
              </a:extLst>
            </p:cNvPr>
            <p:cNvSpPr txBox="1"/>
            <p:nvPr/>
          </p:nvSpPr>
          <p:spPr>
            <a:xfrm>
              <a:off x="3628432" y="1461825"/>
              <a:ext cx="1526853" cy="450832"/>
            </a:xfrm>
            <a:prstGeom prst="rect">
              <a:avLst/>
            </a:prstGeom>
          </p:spPr>
          <p:txBody>
            <a:bodyPr wrap="square" lIns="0" tIns="0" rIns="0" bIns="0" rtlCol="0" anchor="t">
              <a:spAutoFit/>
            </a:bodyPr>
            <a:lstStyle/>
            <a:p>
              <a:pPr algn="ctr">
                <a:lnSpc>
                  <a:spcPts val="3360"/>
                </a:lnSpc>
              </a:pPr>
              <a:r>
                <a:rPr lang="en-US" sz="2400" b="1">
                  <a:solidFill>
                    <a:srgbClr val="BD081B"/>
                  </a:solidFill>
                  <a:latin typeface="Yeseva One Bold"/>
                </a:rPr>
                <a:t>Dear Imani</a:t>
              </a:r>
            </a:p>
          </p:txBody>
        </p:sp>
        <p:sp>
          <p:nvSpPr>
            <p:cNvPr id="53" name="TextBox 42">
              <a:extLst>
                <a:ext uri="{FF2B5EF4-FFF2-40B4-BE49-F238E27FC236}">
                  <a16:creationId xmlns:a16="http://schemas.microsoft.com/office/drawing/2014/main" id="{76D7207A-C721-441D-918E-4E16B830312E}"/>
                </a:ext>
              </a:extLst>
            </p:cNvPr>
            <p:cNvSpPr txBox="1"/>
            <p:nvPr/>
          </p:nvSpPr>
          <p:spPr>
            <a:xfrm>
              <a:off x="4124753" y="2579184"/>
              <a:ext cx="938876" cy="372164"/>
            </a:xfrm>
            <a:prstGeom prst="rect">
              <a:avLst/>
            </a:prstGeom>
          </p:spPr>
          <p:txBody>
            <a:bodyPr wrap="square" lIns="0" tIns="0" rIns="0" bIns="0" rtlCol="0" anchor="t">
              <a:spAutoFit/>
            </a:bodyPr>
            <a:lstStyle/>
            <a:p>
              <a:pPr>
                <a:lnSpc>
                  <a:spcPts val="2800"/>
                </a:lnSpc>
              </a:pPr>
              <a:r>
                <a:rPr lang="en-US" sz="1800">
                  <a:solidFill>
                    <a:srgbClr val="333335"/>
                  </a:solidFill>
                  <a:latin typeface="Yeseva One Bold"/>
                </a:rPr>
                <a:t>My CCA</a:t>
              </a:r>
            </a:p>
          </p:txBody>
        </p:sp>
        <p:sp>
          <p:nvSpPr>
            <p:cNvPr id="54" name="TextBox 43">
              <a:extLst>
                <a:ext uri="{FF2B5EF4-FFF2-40B4-BE49-F238E27FC236}">
                  <a16:creationId xmlns:a16="http://schemas.microsoft.com/office/drawing/2014/main" id="{486C208D-1C0C-458B-A938-6B84F9B31022}"/>
                </a:ext>
              </a:extLst>
            </p:cNvPr>
            <p:cNvSpPr txBox="1"/>
            <p:nvPr/>
          </p:nvSpPr>
          <p:spPr>
            <a:xfrm>
              <a:off x="4118724" y="3189769"/>
              <a:ext cx="1299389" cy="492443"/>
            </a:xfrm>
            <a:prstGeom prst="rect">
              <a:avLst/>
            </a:prstGeom>
          </p:spPr>
          <p:txBody>
            <a:bodyPr wrap="square" lIns="0" tIns="0" rIns="0" bIns="0" rtlCol="0" anchor="t">
              <a:spAutoFit/>
            </a:bodyPr>
            <a:lstStyle/>
            <a:p>
              <a:pPr>
                <a:spcBef>
                  <a:spcPts val="0"/>
                </a:spcBef>
              </a:pPr>
              <a:r>
                <a:rPr lang="en-US" sz="1600">
                  <a:solidFill>
                    <a:srgbClr val="333335"/>
                  </a:solidFill>
                  <a:latin typeface="Yeseva One Bold"/>
                </a:rPr>
                <a:t>My Upcoming </a:t>
              </a:r>
              <a:endParaRPr lang="en-US"/>
            </a:p>
            <a:p>
              <a:pPr>
                <a:spcBef>
                  <a:spcPts val="0"/>
                </a:spcBef>
              </a:pPr>
              <a:r>
                <a:rPr lang="en-US" sz="1600">
                  <a:solidFill>
                    <a:srgbClr val="333335"/>
                  </a:solidFill>
                  <a:latin typeface="Yeseva One Bold"/>
                </a:rPr>
                <a:t>Appointments</a:t>
              </a:r>
            </a:p>
          </p:txBody>
        </p:sp>
        <p:sp>
          <p:nvSpPr>
            <p:cNvPr id="55" name="TextBox 44">
              <a:extLst>
                <a:ext uri="{FF2B5EF4-FFF2-40B4-BE49-F238E27FC236}">
                  <a16:creationId xmlns:a16="http://schemas.microsoft.com/office/drawing/2014/main" id="{6A6FC2EA-0048-4081-B6E2-97391875863F}"/>
                </a:ext>
              </a:extLst>
            </p:cNvPr>
            <p:cNvSpPr txBox="1"/>
            <p:nvPr/>
          </p:nvSpPr>
          <p:spPr>
            <a:xfrm>
              <a:off x="4113135" y="3954143"/>
              <a:ext cx="1496383" cy="543803"/>
            </a:xfrm>
            <a:prstGeom prst="rect">
              <a:avLst/>
            </a:prstGeom>
          </p:spPr>
          <p:txBody>
            <a:bodyPr wrap="square" lIns="0" tIns="0" rIns="0" bIns="0" rtlCol="0" anchor="t">
              <a:spAutoFit/>
            </a:bodyPr>
            <a:lstStyle/>
            <a:p>
              <a:pPr>
                <a:spcBef>
                  <a:spcPts val="0"/>
                </a:spcBef>
              </a:pPr>
              <a:r>
                <a:rPr lang="en-US" sz="1600">
                  <a:solidFill>
                    <a:srgbClr val="333335"/>
                  </a:solidFill>
                  <a:latin typeface="Yeseva One Bold"/>
                </a:rPr>
                <a:t>My Community </a:t>
              </a:r>
              <a:endParaRPr lang="en-US"/>
            </a:p>
            <a:p>
              <a:pPr>
                <a:spcBef>
                  <a:spcPts val="0"/>
                </a:spcBef>
              </a:pPr>
              <a:r>
                <a:rPr lang="en-US" sz="1600">
                  <a:solidFill>
                    <a:srgbClr val="333335"/>
                  </a:solidFill>
                  <a:latin typeface="Yeseva One Bold"/>
                </a:rPr>
                <a:t>Resources</a:t>
              </a:r>
            </a:p>
          </p:txBody>
        </p:sp>
        <p:sp>
          <p:nvSpPr>
            <p:cNvPr id="56" name="TextBox 45">
              <a:extLst>
                <a:ext uri="{FF2B5EF4-FFF2-40B4-BE49-F238E27FC236}">
                  <a16:creationId xmlns:a16="http://schemas.microsoft.com/office/drawing/2014/main" id="{29A35349-6F2A-4686-B58B-BD6E7DBE2F9B}"/>
                </a:ext>
              </a:extLst>
            </p:cNvPr>
            <p:cNvSpPr txBox="1"/>
            <p:nvPr/>
          </p:nvSpPr>
          <p:spPr>
            <a:xfrm>
              <a:off x="4149425" y="4688084"/>
              <a:ext cx="1283759" cy="293427"/>
            </a:xfrm>
            <a:prstGeom prst="rect">
              <a:avLst/>
            </a:prstGeom>
          </p:spPr>
          <p:txBody>
            <a:bodyPr wrap="square" lIns="0" tIns="0" rIns="0" bIns="0" rtlCol="0" anchor="t">
              <a:spAutoFit/>
            </a:bodyPr>
            <a:lstStyle/>
            <a:p>
              <a:pPr>
                <a:lnSpc>
                  <a:spcPts val="2239"/>
                </a:lnSpc>
              </a:pPr>
              <a:r>
                <a:rPr lang="en-US" sz="1600">
                  <a:solidFill>
                    <a:srgbClr val="333335"/>
                  </a:solidFill>
                  <a:latin typeface="Yeseva One Bold"/>
                </a:rPr>
                <a:t>My Care Team</a:t>
              </a:r>
            </a:p>
          </p:txBody>
        </p:sp>
        <p:sp>
          <p:nvSpPr>
            <p:cNvPr id="57" name="TextBox 46">
              <a:extLst>
                <a:ext uri="{FF2B5EF4-FFF2-40B4-BE49-F238E27FC236}">
                  <a16:creationId xmlns:a16="http://schemas.microsoft.com/office/drawing/2014/main" id="{807FED96-1588-4E1E-9535-5C638BA9BA2A}"/>
                </a:ext>
              </a:extLst>
            </p:cNvPr>
            <p:cNvSpPr txBox="1"/>
            <p:nvPr/>
          </p:nvSpPr>
          <p:spPr>
            <a:xfrm>
              <a:off x="7162940" y="1500507"/>
              <a:ext cx="975993" cy="450832"/>
            </a:xfrm>
            <a:prstGeom prst="rect">
              <a:avLst/>
            </a:prstGeom>
          </p:spPr>
          <p:txBody>
            <a:bodyPr wrap="square" lIns="0" tIns="0" rIns="0" bIns="0" rtlCol="0" anchor="t">
              <a:spAutoFit/>
            </a:bodyPr>
            <a:lstStyle/>
            <a:p>
              <a:pPr algn="ctr">
                <a:lnSpc>
                  <a:spcPts val="3360"/>
                </a:lnSpc>
              </a:pPr>
              <a:r>
                <a:rPr lang="en-US" sz="2400" b="1">
                  <a:solidFill>
                    <a:srgbClr val="BD081B"/>
                  </a:solidFill>
                  <a:latin typeface="Yeseva One Bold"/>
                </a:rPr>
                <a:t>Ebony</a:t>
              </a:r>
            </a:p>
          </p:txBody>
        </p:sp>
        <p:sp>
          <p:nvSpPr>
            <p:cNvPr id="58" name="TextBox 47">
              <a:extLst>
                <a:ext uri="{FF2B5EF4-FFF2-40B4-BE49-F238E27FC236}">
                  <a16:creationId xmlns:a16="http://schemas.microsoft.com/office/drawing/2014/main" id="{3B22D1E3-800E-4663-AC0D-5394B5973B0F}"/>
                </a:ext>
              </a:extLst>
            </p:cNvPr>
            <p:cNvSpPr txBox="1"/>
            <p:nvPr/>
          </p:nvSpPr>
          <p:spPr>
            <a:xfrm>
              <a:off x="6810546" y="2315721"/>
              <a:ext cx="1328387" cy="364660"/>
            </a:xfrm>
            <a:prstGeom prst="rect">
              <a:avLst/>
            </a:prstGeom>
          </p:spPr>
          <p:txBody>
            <a:bodyPr wrap="square" lIns="0" tIns="0" rIns="0" bIns="0" rtlCol="0" anchor="t">
              <a:spAutoFit/>
            </a:bodyPr>
            <a:lstStyle/>
            <a:p>
              <a:pPr algn="ctr">
                <a:lnSpc>
                  <a:spcPts val="2800"/>
                </a:lnSpc>
              </a:pPr>
              <a:r>
                <a:rPr lang="en-US" sz="1800">
                  <a:solidFill>
                    <a:srgbClr val="333335"/>
                  </a:solidFill>
                  <a:latin typeface="Yeseva One Bold"/>
                </a:rPr>
                <a:t>About Me</a:t>
              </a:r>
            </a:p>
          </p:txBody>
        </p:sp>
        <p:sp>
          <p:nvSpPr>
            <p:cNvPr id="59" name="TextBox 48">
              <a:extLst>
                <a:ext uri="{FF2B5EF4-FFF2-40B4-BE49-F238E27FC236}">
                  <a16:creationId xmlns:a16="http://schemas.microsoft.com/office/drawing/2014/main" id="{8C2C3FF6-90D4-44A4-9D86-F7BC822733C3}"/>
                </a:ext>
              </a:extLst>
            </p:cNvPr>
            <p:cNvSpPr txBox="1"/>
            <p:nvPr/>
          </p:nvSpPr>
          <p:spPr>
            <a:xfrm>
              <a:off x="6680243" y="3414477"/>
              <a:ext cx="1519139" cy="372164"/>
            </a:xfrm>
            <a:prstGeom prst="rect">
              <a:avLst/>
            </a:prstGeom>
          </p:spPr>
          <p:txBody>
            <a:bodyPr wrap="square" lIns="0" tIns="0" rIns="0" bIns="0" rtlCol="0" anchor="t">
              <a:spAutoFit/>
            </a:bodyPr>
            <a:lstStyle>
              <a:defPPr>
                <a:defRPr lang="en-US"/>
              </a:defPPr>
              <a:lvl1pPr algn="ctr">
                <a:lnSpc>
                  <a:spcPts val="2800"/>
                </a:lnSpc>
                <a:defRPr sz="2000">
                  <a:solidFill>
                    <a:srgbClr val="333335"/>
                  </a:solidFill>
                  <a:latin typeface="Yeseva One Bold"/>
                </a:defRPr>
              </a:lvl1pPr>
            </a:lstStyle>
            <a:p>
              <a:r>
                <a:rPr lang="en-US" sz="1800"/>
                <a:t>Schedule 1:1</a:t>
              </a:r>
            </a:p>
          </p:txBody>
        </p:sp>
        <p:sp>
          <p:nvSpPr>
            <p:cNvPr id="60" name="TextBox 49">
              <a:extLst>
                <a:ext uri="{FF2B5EF4-FFF2-40B4-BE49-F238E27FC236}">
                  <a16:creationId xmlns:a16="http://schemas.microsoft.com/office/drawing/2014/main" id="{02D51DFF-99B6-4B53-B511-B3C17AA0692C}"/>
                </a:ext>
              </a:extLst>
            </p:cNvPr>
            <p:cNvSpPr txBox="1"/>
            <p:nvPr/>
          </p:nvSpPr>
          <p:spPr>
            <a:xfrm>
              <a:off x="9662529" y="1493984"/>
              <a:ext cx="1526853" cy="450832"/>
            </a:xfrm>
            <a:prstGeom prst="rect">
              <a:avLst/>
            </a:prstGeom>
          </p:spPr>
          <p:txBody>
            <a:bodyPr wrap="square" lIns="0" tIns="0" rIns="0" bIns="0" rtlCol="0" anchor="t">
              <a:spAutoFit/>
            </a:bodyPr>
            <a:lstStyle/>
            <a:p>
              <a:pPr algn="ctr">
                <a:lnSpc>
                  <a:spcPts val="3360"/>
                </a:lnSpc>
              </a:pPr>
              <a:r>
                <a:rPr lang="en-US" sz="2400" b="1">
                  <a:solidFill>
                    <a:srgbClr val="BD081B"/>
                  </a:solidFill>
                  <a:latin typeface="Yeseva One Bold"/>
                </a:rPr>
                <a:t>Dear Imani</a:t>
              </a:r>
            </a:p>
          </p:txBody>
        </p:sp>
        <p:sp>
          <p:nvSpPr>
            <p:cNvPr id="61" name="TextBox 50">
              <a:extLst>
                <a:ext uri="{FF2B5EF4-FFF2-40B4-BE49-F238E27FC236}">
                  <a16:creationId xmlns:a16="http://schemas.microsoft.com/office/drawing/2014/main" id="{6C2B0609-2939-49DE-BC91-9D2E1AD203BC}"/>
                </a:ext>
              </a:extLst>
            </p:cNvPr>
            <p:cNvSpPr txBox="1"/>
            <p:nvPr/>
          </p:nvSpPr>
          <p:spPr>
            <a:xfrm>
              <a:off x="9702266" y="2149520"/>
              <a:ext cx="1518370" cy="1060675"/>
            </a:xfrm>
            <a:prstGeom prst="rect">
              <a:avLst/>
            </a:prstGeom>
          </p:spPr>
          <p:txBody>
            <a:bodyPr wrap="square" lIns="0" tIns="0" rIns="0" bIns="0" rtlCol="0" anchor="t">
              <a:spAutoFit/>
            </a:bodyPr>
            <a:lstStyle/>
            <a:p>
              <a:pPr>
                <a:lnSpc>
                  <a:spcPts val="2053"/>
                </a:lnSpc>
              </a:pPr>
              <a:r>
                <a:rPr lang="en-US" sz="1500">
                  <a:solidFill>
                    <a:srgbClr val="333335"/>
                  </a:solidFill>
                  <a:latin typeface="Yeseva One Bold"/>
                </a:rPr>
                <a:t>Ebony found the community resources below for you:</a:t>
              </a:r>
            </a:p>
          </p:txBody>
        </p:sp>
        <p:sp>
          <p:nvSpPr>
            <p:cNvPr id="62" name="TextBox 51">
              <a:extLst>
                <a:ext uri="{FF2B5EF4-FFF2-40B4-BE49-F238E27FC236}">
                  <a16:creationId xmlns:a16="http://schemas.microsoft.com/office/drawing/2014/main" id="{65AD0EAF-B77F-4367-AB38-0E4889988BCB}"/>
                </a:ext>
              </a:extLst>
            </p:cNvPr>
            <p:cNvSpPr txBox="1"/>
            <p:nvPr/>
          </p:nvSpPr>
          <p:spPr>
            <a:xfrm>
              <a:off x="6789107" y="4470859"/>
              <a:ext cx="1349826" cy="364660"/>
            </a:xfrm>
            <a:prstGeom prst="rect">
              <a:avLst/>
            </a:prstGeom>
          </p:spPr>
          <p:txBody>
            <a:bodyPr wrap="square" lIns="0" tIns="0" rIns="0" bIns="0" rtlCol="0" anchor="t">
              <a:spAutoFit/>
            </a:bodyPr>
            <a:lstStyle>
              <a:defPPr>
                <a:defRPr lang="en-US"/>
              </a:defPPr>
              <a:lvl1pPr algn="ctr">
                <a:lnSpc>
                  <a:spcPts val="2800"/>
                </a:lnSpc>
                <a:defRPr sz="2000">
                  <a:solidFill>
                    <a:srgbClr val="333335"/>
                  </a:solidFill>
                  <a:latin typeface="Yeseva One Bold"/>
                </a:defRPr>
              </a:lvl1pPr>
            </a:lstStyle>
            <a:p>
              <a:r>
                <a:rPr lang="en-US" sz="1800"/>
                <a:t>Contact Me</a:t>
              </a:r>
            </a:p>
          </p:txBody>
        </p:sp>
        <p:sp>
          <p:nvSpPr>
            <p:cNvPr id="63" name="TextBox 50">
              <a:extLst>
                <a:ext uri="{FF2B5EF4-FFF2-40B4-BE49-F238E27FC236}">
                  <a16:creationId xmlns:a16="http://schemas.microsoft.com/office/drawing/2014/main" id="{12F9F17A-4931-4E84-B0F4-20F395205DDB}"/>
                </a:ext>
              </a:extLst>
            </p:cNvPr>
            <p:cNvSpPr txBox="1"/>
            <p:nvPr/>
          </p:nvSpPr>
          <p:spPr>
            <a:xfrm>
              <a:off x="10006038" y="3352488"/>
              <a:ext cx="1351413" cy="467330"/>
            </a:xfrm>
            <a:prstGeom prst="rect">
              <a:avLst/>
            </a:prstGeom>
          </p:spPr>
          <p:txBody>
            <a:bodyPr wrap="square" lIns="0" tIns="0" rIns="0" bIns="0" rtlCol="0" anchor="t">
              <a:spAutoFit/>
            </a:bodyPr>
            <a:lstStyle/>
            <a:p>
              <a:r>
                <a:rPr lang="en-US" sz="1100" b="1" u="sng">
                  <a:latin typeface="Yeseva One Bold"/>
                  <a:ea typeface="Arial Unicode MS"/>
                  <a:cs typeface="Arial Unicode MS"/>
                  <a:hlinkClick r:id="rId34">
                    <a:extLst>
                      <a:ext uri="{A12FA001-AC4F-418D-AE19-62706E023703}">
                        <ahyp:hlinkClr xmlns:ahyp="http://schemas.microsoft.com/office/drawing/2018/hyperlinkcolor" val="tx"/>
                      </a:ext>
                    </a:extLst>
                  </a:hlinkClick>
                </a:rPr>
                <a:t>Georgia Moms for </a:t>
              </a:r>
              <a:endParaRPr lang="en-US" sz="1100" b="1" u="sng">
                <a:latin typeface="Yeseva One Bold"/>
              </a:endParaRPr>
            </a:p>
            <a:p>
              <a:r>
                <a:rPr lang="en-US" sz="1100" b="1" u="sng">
                  <a:latin typeface="Yeseva One Bold"/>
                  <a:ea typeface="Arial Unicode MS"/>
                  <a:cs typeface="Arial Unicode MS"/>
                  <a:hlinkClick r:id="rId34">
                    <a:extLst>
                      <a:ext uri="{A12FA001-AC4F-418D-AE19-62706E023703}">
                        <ahyp:hlinkClr xmlns:ahyp="http://schemas.microsoft.com/office/drawing/2018/hyperlinkcolor" val="tx"/>
                      </a:ext>
                    </a:extLst>
                  </a:hlinkClick>
                </a:rPr>
                <a:t>Better Birth</a:t>
              </a:r>
              <a:endParaRPr lang="en-US" sz="1100" b="1" u="sng">
                <a:latin typeface="Yeseva One Bold"/>
              </a:endParaRPr>
            </a:p>
          </p:txBody>
        </p:sp>
        <p:sp>
          <p:nvSpPr>
            <p:cNvPr id="64" name="TextBox 50">
              <a:extLst>
                <a:ext uri="{FF2B5EF4-FFF2-40B4-BE49-F238E27FC236}">
                  <a16:creationId xmlns:a16="http://schemas.microsoft.com/office/drawing/2014/main" id="{803E2FB8-47F6-4BBB-B95E-E24D7CD381C7}"/>
                </a:ext>
              </a:extLst>
            </p:cNvPr>
            <p:cNvSpPr txBox="1"/>
            <p:nvPr/>
          </p:nvSpPr>
          <p:spPr>
            <a:xfrm>
              <a:off x="10006038" y="4030373"/>
              <a:ext cx="1351413" cy="373864"/>
            </a:xfrm>
            <a:prstGeom prst="rect">
              <a:avLst/>
            </a:prstGeom>
          </p:spPr>
          <p:txBody>
            <a:bodyPr wrap="square" lIns="0" tIns="0" rIns="0" bIns="0" rtlCol="0" anchor="t">
              <a:spAutoFit/>
            </a:bodyPr>
            <a:lstStyle>
              <a:defPPr>
                <a:defRPr lang="en-US"/>
              </a:defPPr>
              <a:lvl1pPr algn="ctr">
                <a:defRPr sz="1100" b="1" u="sng">
                  <a:solidFill>
                    <a:srgbClr val="333335"/>
                  </a:solidFill>
                  <a:latin typeface="Yeseva One Bold"/>
                  <a:ea typeface="Arial Unicode MS"/>
                  <a:cs typeface="Arial Unicode MS"/>
                </a:defRPr>
              </a:lvl1pPr>
            </a:lstStyle>
            <a:p>
              <a:pPr algn="l"/>
              <a:r>
                <a:rPr lang="en-US">
                  <a:solidFill>
                    <a:schemeClr val="tx1"/>
                  </a:solidFill>
                  <a:hlinkClick r:id="rId35">
                    <a:extLst>
                      <a:ext uri="{A12FA001-AC4F-418D-AE19-62706E023703}">
                        <ahyp:hlinkClr xmlns:ahyp="http://schemas.microsoft.com/office/drawing/2018/hyperlinkcolor" val="tx"/>
                      </a:ext>
                    </a:extLst>
                  </a:hlinkClick>
                </a:rPr>
                <a:t>Georgia Birth Network</a:t>
              </a:r>
              <a:endParaRPr lang="en-US">
                <a:solidFill>
                  <a:schemeClr val="tx1"/>
                </a:solidFill>
              </a:endParaRPr>
            </a:p>
          </p:txBody>
        </p:sp>
        <p:sp>
          <p:nvSpPr>
            <p:cNvPr id="65" name="TextBox 50">
              <a:extLst>
                <a:ext uri="{FF2B5EF4-FFF2-40B4-BE49-F238E27FC236}">
                  <a16:creationId xmlns:a16="http://schemas.microsoft.com/office/drawing/2014/main" id="{5D25791B-1B12-4AB3-A40E-D81406A702BE}"/>
                </a:ext>
              </a:extLst>
            </p:cNvPr>
            <p:cNvSpPr txBox="1"/>
            <p:nvPr/>
          </p:nvSpPr>
          <p:spPr>
            <a:xfrm>
              <a:off x="10050571" y="4475696"/>
              <a:ext cx="1351413" cy="560796"/>
            </a:xfrm>
            <a:prstGeom prst="rect">
              <a:avLst/>
            </a:prstGeom>
          </p:spPr>
          <p:txBody>
            <a:bodyPr wrap="square" lIns="0" tIns="0" rIns="0" bIns="0" rtlCol="0" anchor="t">
              <a:spAutoFit/>
            </a:bodyPr>
            <a:lstStyle>
              <a:defPPr>
                <a:defRPr lang="en-US"/>
              </a:defPPr>
              <a:lvl1pPr algn="ctr">
                <a:defRPr sz="1100" b="1" u="sng">
                  <a:solidFill>
                    <a:srgbClr val="333335"/>
                  </a:solidFill>
                  <a:latin typeface="Yeseva One Bold"/>
                  <a:ea typeface="Arial Unicode MS"/>
                  <a:cs typeface="Arial Unicode MS"/>
                </a:defRPr>
              </a:lvl1pPr>
            </a:lstStyle>
            <a:p>
              <a:pPr algn="l"/>
              <a:r>
                <a:rPr lang="en-US">
                  <a:solidFill>
                    <a:schemeClr val="tx1"/>
                  </a:solidFill>
                  <a:hlinkClick r:id="rId36">
                    <a:extLst>
                      <a:ext uri="{A12FA001-AC4F-418D-AE19-62706E023703}">
                        <ahyp:hlinkClr xmlns:ahyp="http://schemas.microsoft.com/office/drawing/2018/hyperlinkcolor" val="tx"/>
                      </a:ext>
                    </a:extLst>
                  </a:hlinkClick>
                </a:rPr>
                <a:t>Healthy Mothers, Healthy Babies Coalition of Georgia</a:t>
              </a:r>
              <a:endParaRPr lang="en-US">
                <a:solidFill>
                  <a:schemeClr val="tx1"/>
                </a:solidFill>
              </a:endParaRPr>
            </a:p>
          </p:txBody>
        </p:sp>
        <p:sp>
          <p:nvSpPr>
            <p:cNvPr id="66" name="Oval 65">
              <a:extLst>
                <a:ext uri="{FF2B5EF4-FFF2-40B4-BE49-F238E27FC236}">
                  <a16:creationId xmlns:a16="http://schemas.microsoft.com/office/drawing/2014/main" id="{0FF63BE3-C024-4B8C-876F-07B71A9BCA1A}"/>
                </a:ext>
              </a:extLst>
            </p:cNvPr>
            <p:cNvSpPr/>
            <p:nvPr/>
          </p:nvSpPr>
          <p:spPr>
            <a:xfrm>
              <a:off x="656111" y="2190006"/>
              <a:ext cx="114895" cy="127460"/>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39">
              <a:extLst>
                <a:ext uri="{FF2B5EF4-FFF2-40B4-BE49-F238E27FC236}">
                  <a16:creationId xmlns:a16="http://schemas.microsoft.com/office/drawing/2014/main" id="{05C17AAC-C931-47E3-AD3D-BCD47E629ABA}"/>
                </a:ext>
              </a:extLst>
            </p:cNvPr>
            <p:cNvSpPr txBox="1"/>
            <p:nvPr/>
          </p:nvSpPr>
          <p:spPr>
            <a:xfrm>
              <a:off x="654108" y="2261956"/>
              <a:ext cx="526800" cy="78035"/>
            </a:xfrm>
            <a:prstGeom prst="rect">
              <a:avLst/>
            </a:prstGeom>
          </p:spPr>
          <p:txBody>
            <a:bodyPr wrap="square" lIns="0" tIns="0" rIns="0" bIns="0" rtlCol="0" anchor="t">
              <a:spAutoFit/>
            </a:bodyPr>
            <a:lstStyle/>
            <a:p>
              <a:pPr>
                <a:lnSpc>
                  <a:spcPts val="595"/>
                </a:lnSpc>
              </a:pPr>
              <a:r>
                <a:rPr lang="en-US" sz="600">
                  <a:solidFill>
                    <a:srgbClr val="CB6CE6"/>
                  </a:solidFill>
                  <a:latin typeface="Yeseva One"/>
                </a:rPr>
                <a:t>DearMama</a:t>
              </a:r>
            </a:p>
          </p:txBody>
        </p:sp>
        <p:sp>
          <p:nvSpPr>
            <p:cNvPr id="68" name="Oval 67">
              <a:extLst>
                <a:ext uri="{FF2B5EF4-FFF2-40B4-BE49-F238E27FC236}">
                  <a16:creationId xmlns:a16="http://schemas.microsoft.com/office/drawing/2014/main" id="{4FD7DCA8-6E86-4A5A-86EA-226F7138B2AF}"/>
                </a:ext>
              </a:extLst>
            </p:cNvPr>
            <p:cNvSpPr/>
            <p:nvPr/>
          </p:nvSpPr>
          <p:spPr>
            <a:xfrm>
              <a:off x="353662" y="1625311"/>
              <a:ext cx="958929" cy="1052724"/>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46">
              <a:extLst>
                <a:ext uri="{FF2B5EF4-FFF2-40B4-BE49-F238E27FC236}">
                  <a16:creationId xmlns:a16="http://schemas.microsoft.com/office/drawing/2014/main" id="{0D9E151C-25D9-4539-A383-AB54660D87AE}"/>
                </a:ext>
              </a:extLst>
            </p:cNvPr>
            <p:cNvSpPr txBox="1"/>
            <p:nvPr/>
          </p:nvSpPr>
          <p:spPr>
            <a:xfrm>
              <a:off x="7162374" y="1682955"/>
              <a:ext cx="824658" cy="398505"/>
            </a:xfrm>
            <a:prstGeom prst="rect">
              <a:avLst/>
            </a:prstGeom>
          </p:spPr>
          <p:txBody>
            <a:bodyPr wrap="square" lIns="0" tIns="0" rIns="0" bIns="0" rtlCol="0" anchor="t">
              <a:spAutoFit/>
            </a:bodyPr>
            <a:lstStyle/>
            <a:p>
              <a:pPr algn="ctr">
                <a:lnSpc>
                  <a:spcPts val="3360"/>
                </a:lnSpc>
              </a:pPr>
              <a:r>
                <a:rPr lang="en-US" sz="1000" b="1">
                  <a:solidFill>
                    <a:srgbClr val="BD081B"/>
                  </a:solidFill>
                  <a:latin typeface="Yeseva One Bold"/>
                  <a:ea typeface="Arial Unicode MS"/>
                  <a:cs typeface="Arial Unicode MS"/>
                </a:rPr>
                <a:t>(my CCA)</a:t>
              </a:r>
              <a:endParaRPr lang="en-US" sz="1000" b="1">
                <a:solidFill>
                  <a:srgbClr val="BD081B"/>
                </a:solidFill>
                <a:latin typeface="Yeseva One Bold"/>
              </a:endParaRPr>
            </a:p>
          </p:txBody>
        </p:sp>
      </p:grpSp>
      <p:graphicFrame>
        <p:nvGraphicFramePr>
          <p:cNvPr id="71" name="Table 4">
            <a:extLst>
              <a:ext uri="{FF2B5EF4-FFF2-40B4-BE49-F238E27FC236}">
                <a16:creationId xmlns:a16="http://schemas.microsoft.com/office/drawing/2014/main" id="{762F1DD1-D6B9-4C21-BE76-D6F0356A3BB2}"/>
              </a:ext>
            </a:extLst>
          </p:cNvPr>
          <p:cNvGraphicFramePr>
            <a:graphicFrameLocks noGrp="1"/>
          </p:cNvGraphicFramePr>
          <p:nvPr>
            <p:extLst>
              <p:ext uri="{D42A27DB-BD31-4B8C-83A1-F6EECF244321}">
                <p14:modId xmlns:p14="http://schemas.microsoft.com/office/powerpoint/2010/main" val="3076560221"/>
              </p:ext>
            </p:extLst>
          </p:nvPr>
        </p:nvGraphicFramePr>
        <p:xfrm>
          <a:off x="10835620" y="424703"/>
          <a:ext cx="1009085" cy="274320"/>
        </p:xfrm>
        <a:graphic>
          <a:graphicData uri="http://schemas.openxmlformats.org/drawingml/2006/table">
            <a:tbl>
              <a:tblPr firstRow="1" bandRow="1">
                <a:tableStyleId>{5C22544A-7EE6-4342-B048-85BDC9FD1C3A}</a:tableStyleId>
              </a:tblPr>
              <a:tblGrid>
                <a:gridCol w="1009085">
                  <a:extLst>
                    <a:ext uri="{9D8B030D-6E8A-4147-A177-3AD203B41FA5}">
                      <a16:colId xmlns:a16="http://schemas.microsoft.com/office/drawing/2014/main" val="3382604205"/>
                    </a:ext>
                  </a:extLst>
                </a:gridCol>
              </a:tblGrid>
              <a:tr h="274320">
                <a:tc>
                  <a:txBody>
                    <a:bodyPr/>
                    <a:lstStyle/>
                    <a:p>
                      <a:pPr algn="ctr"/>
                      <a:r>
                        <a:rPr lang="en-US" dirty="0">
                          <a:solidFill>
                            <a:schemeClr val="accent2"/>
                          </a:solidFill>
                        </a:rPr>
                        <a:t>Illustrative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3429692"/>
                  </a:ext>
                </a:extLst>
              </a:tr>
            </a:tbl>
          </a:graphicData>
        </a:graphic>
      </p:graphicFrame>
    </p:spTree>
    <p:extLst>
      <p:ext uri="{BB962C8B-B14F-4D97-AF65-F5344CB8AC3E}">
        <p14:creationId xmlns:p14="http://schemas.microsoft.com/office/powerpoint/2010/main" val="2639401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60121C-A14F-43B6-8C92-70901EFB1C4F}"/>
              </a:ext>
            </a:extLst>
          </p:cNvPr>
          <p:cNvSpPr>
            <a:spLocks noGrp="1"/>
          </p:cNvSpPr>
          <p:nvPr>
            <p:ph type="title"/>
          </p:nvPr>
        </p:nvSpPr>
        <p:spPr/>
        <p:txBody>
          <a:bodyPr/>
          <a:lstStyle/>
          <a:p>
            <a:r>
              <a:rPr lang="en-US"/>
              <a:t>Care Journeys</a:t>
            </a:r>
          </a:p>
        </p:txBody>
      </p:sp>
      <p:sp>
        <p:nvSpPr>
          <p:cNvPr id="2" name="Slide Number Placeholder 1">
            <a:extLst>
              <a:ext uri="{FF2B5EF4-FFF2-40B4-BE49-F238E27FC236}">
                <a16:creationId xmlns:a16="http://schemas.microsoft.com/office/drawing/2014/main" id="{06564B87-5379-4835-B95F-989899E7DB8D}"/>
              </a:ext>
            </a:extLst>
          </p:cNvPr>
          <p:cNvSpPr>
            <a:spLocks noGrp="1"/>
          </p:cNvSpPr>
          <p:nvPr>
            <p:ph type="sldNum" sz="quarter" idx="21"/>
          </p:nvPr>
        </p:nvSpPr>
        <p:spPr/>
        <p:txBody>
          <a:bodyPr/>
          <a:lstStyle/>
          <a:p>
            <a:fld id="{AD816501-AAE5-214E-B100-00C3DC5F5E3F}" type="slidenum">
              <a:rPr lang="en-US" smtClean="0"/>
              <a:pPr/>
              <a:t>5</a:t>
            </a:fld>
            <a:endParaRPr lang="en-US"/>
          </a:p>
        </p:txBody>
      </p:sp>
      <p:grpSp>
        <p:nvGrpSpPr>
          <p:cNvPr id="11" name="Group 10">
            <a:extLst>
              <a:ext uri="{FF2B5EF4-FFF2-40B4-BE49-F238E27FC236}">
                <a16:creationId xmlns:a16="http://schemas.microsoft.com/office/drawing/2014/main" id="{7D04A876-779F-440A-9F44-2344E457FF43}"/>
              </a:ext>
            </a:extLst>
          </p:cNvPr>
          <p:cNvGrpSpPr/>
          <p:nvPr/>
        </p:nvGrpSpPr>
        <p:grpSpPr>
          <a:xfrm>
            <a:off x="0" y="3319498"/>
            <a:ext cx="11898333" cy="1185742"/>
            <a:chOff x="190747" y="2815843"/>
            <a:chExt cx="11247857" cy="1185742"/>
          </a:xfrm>
        </p:grpSpPr>
        <p:sp>
          <p:nvSpPr>
            <p:cNvPr id="12" name="Freeform: Shape 11">
              <a:extLst>
                <a:ext uri="{FF2B5EF4-FFF2-40B4-BE49-F238E27FC236}">
                  <a16:creationId xmlns:a16="http://schemas.microsoft.com/office/drawing/2014/main" id="{6FE9C87E-A3CD-4949-9484-2A25CE03AA4F}"/>
                </a:ext>
              </a:extLst>
            </p:cNvPr>
            <p:cNvSpPr/>
            <p:nvPr/>
          </p:nvSpPr>
          <p:spPr>
            <a:xfrm rot="10800000">
              <a:off x="190747" y="2815843"/>
              <a:ext cx="7680275" cy="1182281"/>
            </a:xfrm>
            <a:custGeom>
              <a:avLst/>
              <a:gdLst>
                <a:gd name="connsiteX0" fmla="*/ 0 w 5543550"/>
                <a:gd name="connsiteY0" fmla="*/ 800100 h 1170807"/>
                <a:gd name="connsiteX1" fmla="*/ 824593 w 5543550"/>
                <a:gd name="connsiteY1" fmla="*/ 65315 h 1170807"/>
                <a:gd name="connsiteX2" fmla="*/ 2669721 w 5543550"/>
                <a:gd name="connsiteY2" fmla="*/ 563336 h 1170807"/>
                <a:gd name="connsiteX3" fmla="*/ 3559628 w 5543550"/>
                <a:gd name="connsiteY3" fmla="*/ 1159329 h 1170807"/>
                <a:gd name="connsiteX4" fmla="*/ 5543550 w 5543550"/>
                <a:gd name="connsiteY4" fmla="*/ 0 h 1170807"/>
                <a:gd name="connsiteX0" fmla="*/ 0 w 5543550"/>
                <a:gd name="connsiteY0" fmla="*/ 810883 h 1181829"/>
                <a:gd name="connsiteX1" fmla="*/ 1543050 w 5543550"/>
                <a:gd name="connsiteY1" fmla="*/ 2619 h 1181829"/>
                <a:gd name="connsiteX2" fmla="*/ 2669721 w 5543550"/>
                <a:gd name="connsiteY2" fmla="*/ 574119 h 1181829"/>
                <a:gd name="connsiteX3" fmla="*/ 3559628 w 5543550"/>
                <a:gd name="connsiteY3" fmla="*/ 1170112 h 1181829"/>
                <a:gd name="connsiteX4" fmla="*/ 5543550 w 5543550"/>
                <a:gd name="connsiteY4" fmla="*/ 10783 h 1181829"/>
                <a:gd name="connsiteX0" fmla="*/ 0 w 5543550"/>
                <a:gd name="connsiteY0" fmla="*/ 808407 h 1179353"/>
                <a:gd name="connsiteX1" fmla="*/ 1543050 w 5543550"/>
                <a:gd name="connsiteY1" fmla="*/ 143 h 1179353"/>
                <a:gd name="connsiteX2" fmla="*/ 2669721 w 5543550"/>
                <a:gd name="connsiteY2" fmla="*/ 571643 h 1179353"/>
                <a:gd name="connsiteX3" fmla="*/ 3559628 w 5543550"/>
                <a:gd name="connsiteY3" fmla="*/ 1167636 h 1179353"/>
                <a:gd name="connsiteX4" fmla="*/ 5543550 w 5543550"/>
                <a:gd name="connsiteY4" fmla="*/ 8307 h 1179353"/>
                <a:gd name="connsiteX0" fmla="*/ 0 w 5543550"/>
                <a:gd name="connsiteY0" fmla="*/ 808362 h 1179308"/>
                <a:gd name="connsiteX1" fmla="*/ 1543050 w 5543550"/>
                <a:gd name="connsiteY1" fmla="*/ 98 h 1179308"/>
                <a:gd name="connsiteX2" fmla="*/ 2669721 w 5543550"/>
                <a:gd name="connsiteY2" fmla="*/ 571598 h 1179308"/>
                <a:gd name="connsiteX3" fmla="*/ 3559628 w 5543550"/>
                <a:gd name="connsiteY3" fmla="*/ 1167591 h 1179308"/>
                <a:gd name="connsiteX4" fmla="*/ 5543550 w 5543550"/>
                <a:gd name="connsiteY4" fmla="*/ 8262 h 1179308"/>
                <a:gd name="connsiteX0" fmla="*/ 0 w 5543550"/>
                <a:gd name="connsiteY0" fmla="*/ 811699 h 1170928"/>
                <a:gd name="connsiteX1" fmla="*/ 1543050 w 5543550"/>
                <a:gd name="connsiteY1" fmla="*/ 3435 h 1170928"/>
                <a:gd name="connsiteX2" fmla="*/ 3559628 w 5543550"/>
                <a:gd name="connsiteY2" fmla="*/ 1170928 h 1170928"/>
                <a:gd name="connsiteX3" fmla="*/ 5543550 w 5543550"/>
                <a:gd name="connsiteY3" fmla="*/ 11599 h 1170928"/>
                <a:gd name="connsiteX0" fmla="*/ 0 w 5543550"/>
                <a:gd name="connsiteY0" fmla="*/ 811699 h 1170928"/>
                <a:gd name="connsiteX1" fmla="*/ 1543050 w 5543550"/>
                <a:gd name="connsiteY1" fmla="*/ 3435 h 1170928"/>
                <a:gd name="connsiteX2" fmla="*/ 3469821 w 5543550"/>
                <a:gd name="connsiteY2" fmla="*/ 1170928 h 1170928"/>
                <a:gd name="connsiteX3" fmla="*/ 5543550 w 5543550"/>
                <a:gd name="connsiteY3" fmla="*/ 11599 h 1170928"/>
                <a:gd name="connsiteX0" fmla="*/ 0 w 5543550"/>
                <a:gd name="connsiteY0" fmla="*/ 811699 h 1170947"/>
                <a:gd name="connsiteX1" fmla="*/ 1543050 w 5543550"/>
                <a:gd name="connsiteY1" fmla="*/ 3435 h 1170947"/>
                <a:gd name="connsiteX2" fmla="*/ 3469821 w 5543550"/>
                <a:gd name="connsiteY2" fmla="*/ 1170928 h 1170947"/>
                <a:gd name="connsiteX3" fmla="*/ 5543550 w 5543550"/>
                <a:gd name="connsiteY3" fmla="*/ 11599 h 1170947"/>
                <a:gd name="connsiteX0" fmla="*/ 0 w 5543550"/>
                <a:gd name="connsiteY0" fmla="*/ 808382 h 1167630"/>
                <a:gd name="connsiteX1" fmla="*/ 1543050 w 5543550"/>
                <a:gd name="connsiteY1" fmla="*/ 118 h 1167630"/>
                <a:gd name="connsiteX2" fmla="*/ 3469821 w 5543550"/>
                <a:gd name="connsiteY2" fmla="*/ 1167611 h 1167630"/>
                <a:gd name="connsiteX3" fmla="*/ 5543550 w 5543550"/>
                <a:gd name="connsiteY3" fmla="*/ 8282 h 1167630"/>
                <a:gd name="connsiteX0" fmla="*/ 0 w 5543550"/>
                <a:gd name="connsiteY0" fmla="*/ 808381 h 1167620"/>
                <a:gd name="connsiteX1" fmla="*/ 1543050 w 5543550"/>
                <a:gd name="connsiteY1" fmla="*/ 117 h 1167620"/>
                <a:gd name="connsiteX2" fmla="*/ 3469821 w 5543550"/>
                <a:gd name="connsiteY2" fmla="*/ 1167610 h 1167620"/>
                <a:gd name="connsiteX3" fmla="*/ 5543550 w 5543550"/>
                <a:gd name="connsiteY3" fmla="*/ 8281 h 1167620"/>
                <a:gd name="connsiteX0" fmla="*/ 0 w 5543550"/>
                <a:gd name="connsiteY0" fmla="*/ 808381 h 1167620"/>
                <a:gd name="connsiteX1" fmla="*/ 1543050 w 5543550"/>
                <a:gd name="connsiteY1" fmla="*/ 117 h 1167620"/>
                <a:gd name="connsiteX2" fmla="*/ 3469821 w 5543550"/>
                <a:gd name="connsiteY2" fmla="*/ 1167610 h 1167620"/>
                <a:gd name="connsiteX3" fmla="*/ 5543550 w 5543550"/>
                <a:gd name="connsiteY3" fmla="*/ 8281 h 1167620"/>
                <a:gd name="connsiteX0" fmla="*/ 0 w 5919107"/>
                <a:gd name="connsiteY0" fmla="*/ 1118557 h 1167553"/>
                <a:gd name="connsiteX1" fmla="*/ 1918607 w 5919107"/>
                <a:gd name="connsiteY1" fmla="*/ 50 h 1167553"/>
                <a:gd name="connsiteX2" fmla="*/ 3845378 w 5919107"/>
                <a:gd name="connsiteY2" fmla="*/ 1167543 h 1167553"/>
                <a:gd name="connsiteX3" fmla="*/ 5919107 w 5919107"/>
                <a:gd name="connsiteY3" fmla="*/ 8214 h 1167553"/>
                <a:gd name="connsiteX0" fmla="*/ 0 w 5919107"/>
                <a:gd name="connsiteY0" fmla="*/ 1118548 h 1167544"/>
                <a:gd name="connsiteX1" fmla="*/ 1918607 w 5919107"/>
                <a:gd name="connsiteY1" fmla="*/ 41 h 1167544"/>
                <a:gd name="connsiteX2" fmla="*/ 3845378 w 5919107"/>
                <a:gd name="connsiteY2" fmla="*/ 1167534 h 1167544"/>
                <a:gd name="connsiteX3" fmla="*/ 5919107 w 5919107"/>
                <a:gd name="connsiteY3" fmla="*/ 8205 h 1167544"/>
                <a:gd name="connsiteX0" fmla="*/ 0 w 5902778"/>
                <a:gd name="connsiteY0" fmla="*/ 1020920 h 1167887"/>
                <a:gd name="connsiteX1" fmla="*/ 1902278 w 5902778"/>
                <a:gd name="connsiteY1" fmla="*/ 384 h 1167887"/>
                <a:gd name="connsiteX2" fmla="*/ 3829049 w 5902778"/>
                <a:gd name="connsiteY2" fmla="*/ 1167877 h 1167887"/>
                <a:gd name="connsiteX3" fmla="*/ 5902778 w 5902778"/>
                <a:gd name="connsiteY3" fmla="*/ 8548 h 1167887"/>
                <a:gd name="connsiteX0" fmla="*/ 0 w 5902778"/>
                <a:gd name="connsiteY0" fmla="*/ 1029081 h 1176042"/>
                <a:gd name="connsiteX1" fmla="*/ 2008414 w 5902778"/>
                <a:gd name="connsiteY1" fmla="*/ 381 h 1176042"/>
                <a:gd name="connsiteX2" fmla="*/ 3829049 w 5902778"/>
                <a:gd name="connsiteY2" fmla="*/ 1176038 h 1176042"/>
                <a:gd name="connsiteX3" fmla="*/ 5902778 w 5902778"/>
                <a:gd name="connsiteY3" fmla="*/ 16709 h 1176042"/>
                <a:gd name="connsiteX0" fmla="*/ 0 w 5902778"/>
                <a:gd name="connsiteY0" fmla="*/ 1028867 h 1175828"/>
                <a:gd name="connsiteX1" fmla="*/ 2008414 w 5902778"/>
                <a:gd name="connsiteY1" fmla="*/ 167 h 1175828"/>
                <a:gd name="connsiteX2" fmla="*/ 3829049 w 5902778"/>
                <a:gd name="connsiteY2" fmla="*/ 1175824 h 1175828"/>
                <a:gd name="connsiteX3" fmla="*/ 5902778 w 5902778"/>
                <a:gd name="connsiteY3" fmla="*/ 16495 h 1175828"/>
                <a:gd name="connsiteX0" fmla="*/ 0 w 5902778"/>
                <a:gd name="connsiteY0" fmla="*/ 1028777 h 1094096"/>
                <a:gd name="connsiteX1" fmla="*/ 2008414 w 5902778"/>
                <a:gd name="connsiteY1" fmla="*/ 77 h 1094096"/>
                <a:gd name="connsiteX2" fmla="*/ 3820885 w 5902778"/>
                <a:gd name="connsiteY2" fmla="*/ 1094091 h 1094096"/>
                <a:gd name="connsiteX3" fmla="*/ 5902778 w 5902778"/>
                <a:gd name="connsiteY3" fmla="*/ 16405 h 1094096"/>
                <a:gd name="connsiteX0" fmla="*/ 0 w 5902778"/>
                <a:gd name="connsiteY0" fmla="*/ 1028777 h 1094096"/>
                <a:gd name="connsiteX1" fmla="*/ 2008414 w 5902778"/>
                <a:gd name="connsiteY1" fmla="*/ 77 h 1094096"/>
                <a:gd name="connsiteX2" fmla="*/ 3820885 w 5902778"/>
                <a:gd name="connsiteY2" fmla="*/ 1094091 h 1094096"/>
                <a:gd name="connsiteX3" fmla="*/ 5902778 w 5902778"/>
                <a:gd name="connsiteY3" fmla="*/ 16405 h 1094096"/>
                <a:gd name="connsiteX0" fmla="*/ 0 w 5902778"/>
                <a:gd name="connsiteY0" fmla="*/ 1028777 h 1094096"/>
                <a:gd name="connsiteX1" fmla="*/ 2008414 w 5902778"/>
                <a:gd name="connsiteY1" fmla="*/ 77 h 1094096"/>
                <a:gd name="connsiteX2" fmla="*/ 3820885 w 5902778"/>
                <a:gd name="connsiteY2" fmla="*/ 1094091 h 1094096"/>
                <a:gd name="connsiteX3" fmla="*/ 5902778 w 5902778"/>
                <a:gd name="connsiteY3" fmla="*/ 16405 h 1094096"/>
                <a:gd name="connsiteX0" fmla="*/ 0 w 5902778"/>
                <a:gd name="connsiteY0" fmla="*/ 1028777 h 1094096"/>
                <a:gd name="connsiteX1" fmla="*/ 1943100 w 5902778"/>
                <a:gd name="connsiteY1" fmla="*/ 77 h 1094096"/>
                <a:gd name="connsiteX2" fmla="*/ 3820885 w 5902778"/>
                <a:gd name="connsiteY2" fmla="*/ 1094091 h 1094096"/>
                <a:gd name="connsiteX3" fmla="*/ 5902778 w 5902778"/>
                <a:gd name="connsiteY3" fmla="*/ 16405 h 1094096"/>
                <a:gd name="connsiteX0" fmla="*/ 0 w 5902778"/>
                <a:gd name="connsiteY0" fmla="*/ 1029169 h 1094488"/>
                <a:gd name="connsiteX1" fmla="*/ 1943100 w 5902778"/>
                <a:gd name="connsiteY1" fmla="*/ 469 h 1094488"/>
                <a:gd name="connsiteX2" fmla="*/ 3820885 w 5902778"/>
                <a:gd name="connsiteY2" fmla="*/ 1094483 h 1094488"/>
                <a:gd name="connsiteX3" fmla="*/ 5902778 w 5902778"/>
                <a:gd name="connsiteY3" fmla="*/ 16797 h 1094488"/>
                <a:gd name="connsiteX0" fmla="*/ 0 w 5902778"/>
                <a:gd name="connsiteY0" fmla="*/ 1029231 h 1094550"/>
                <a:gd name="connsiteX1" fmla="*/ 1943100 w 5902778"/>
                <a:gd name="connsiteY1" fmla="*/ 531 h 1094550"/>
                <a:gd name="connsiteX2" fmla="*/ 3820885 w 5902778"/>
                <a:gd name="connsiteY2" fmla="*/ 1094545 h 1094550"/>
                <a:gd name="connsiteX3" fmla="*/ 5902778 w 5902778"/>
                <a:gd name="connsiteY3" fmla="*/ 16859 h 1094550"/>
                <a:gd name="connsiteX0" fmla="*/ 0 w 5902778"/>
                <a:gd name="connsiteY0" fmla="*/ 1029231 h 1094550"/>
                <a:gd name="connsiteX1" fmla="*/ 1943100 w 5902778"/>
                <a:gd name="connsiteY1" fmla="*/ 531 h 1094550"/>
                <a:gd name="connsiteX2" fmla="*/ 3820885 w 5902778"/>
                <a:gd name="connsiteY2" fmla="*/ 1094545 h 1094550"/>
                <a:gd name="connsiteX3" fmla="*/ 5902778 w 5902778"/>
                <a:gd name="connsiteY3" fmla="*/ 16859 h 1094550"/>
                <a:gd name="connsiteX0" fmla="*/ 0 w 5902778"/>
                <a:gd name="connsiteY0" fmla="*/ 1029231 h 1094550"/>
                <a:gd name="connsiteX1" fmla="*/ 1943100 w 5902778"/>
                <a:gd name="connsiteY1" fmla="*/ 531 h 1094550"/>
                <a:gd name="connsiteX2" fmla="*/ 3820885 w 5902778"/>
                <a:gd name="connsiteY2" fmla="*/ 1094545 h 1094550"/>
                <a:gd name="connsiteX3" fmla="*/ 5902778 w 5902778"/>
                <a:gd name="connsiteY3" fmla="*/ 16859 h 1094550"/>
                <a:gd name="connsiteX0" fmla="*/ 0 w 5936857"/>
                <a:gd name="connsiteY0" fmla="*/ 1018623 h 1094137"/>
                <a:gd name="connsiteX1" fmla="*/ 1977179 w 5936857"/>
                <a:gd name="connsiteY1" fmla="*/ 118 h 1094137"/>
                <a:gd name="connsiteX2" fmla="*/ 3854964 w 5936857"/>
                <a:gd name="connsiteY2" fmla="*/ 1094132 h 1094137"/>
                <a:gd name="connsiteX3" fmla="*/ 5936857 w 5936857"/>
                <a:gd name="connsiteY3" fmla="*/ 16446 h 1094137"/>
                <a:gd name="connsiteX0" fmla="*/ 0 w 3959678"/>
                <a:gd name="connsiteY0" fmla="*/ 0 h 1094019"/>
                <a:gd name="connsiteX1" fmla="*/ 1877785 w 3959678"/>
                <a:gd name="connsiteY1" fmla="*/ 1094014 h 1094019"/>
                <a:gd name="connsiteX2" fmla="*/ 3959678 w 3959678"/>
                <a:gd name="connsiteY2" fmla="*/ 16328 h 1094019"/>
              </a:gdLst>
              <a:ahLst/>
              <a:cxnLst>
                <a:cxn ang="0">
                  <a:pos x="connsiteX0" y="connsiteY0"/>
                </a:cxn>
                <a:cxn ang="0">
                  <a:pos x="connsiteX1" y="connsiteY1"/>
                </a:cxn>
                <a:cxn ang="0">
                  <a:pos x="connsiteX2" y="connsiteY2"/>
                </a:cxn>
              </a:cxnLst>
              <a:rect l="l" t="t" r="r" b="b"/>
              <a:pathLst>
                <a:path w="3959678" h="1094019">
                  <a:moveTo>
                    <a:pt x="0" y="0"/>
                  </a:moveTo>
                  <a:cubicBezTo>
                    <a:pt x="642494" y="12585"/>
                    <a:pt x="1062718" y="1091293"/>
                    <a:pt x="1877785" y="1094014"/>
                  </a:cubicBezTo>
                  <a:cubicBezTo>
                    <a:pt x="2692852" y="1096735"/>
                    <a:pt x="2986766" y="26533"/>
                    <a:pt x="3959678" y="16328"/>
                  </a:cubicBezTo>
                </a:path>
              </a:pathLst>
            </a:custGeom>
            <a:noFill/>
            <a:ln w="6350">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mj-lt"/>
                <a:ea typeface="+mn-ea"/>
                <a:cs typeface="+mn-cs"/>
              </a:endParaRPr>
            </a:p>
          </p:txBody>
        </p:sp>
        <p:sp>
          <p:nvSpPr>
            <p:cNvPr id="13" name="Freeform: Shape 12">
              <a:extLst>
                <a:ext uri="{FF2B5EF4-FFF2-40B4-BE49-F238E27FC236}">
                  <a16:creationId xmlns:a16="http://schemas.microsoft.com/office/drawing/2014/main" id="{72D325F6-AA26-45B1-BB35-A770BF248295}"/>
                </a:ext>
              </a:extLst>
            </p:cNvPr>
            <p:cNvSpPr/>
            <p:nvPr/>
          </p:nvSpPr>
          <p:spPr>
            <a:xfrm>
              <a:off x="7871022" y="2836949"/>
              <a:ext cx="3567582" cy="1164636"/>
            </a:xfrm>
            <a:custGeom>
              <a:avLst/>
              <a:gdLst>
                <a:gd name="connsiteX0" fmla="*/ 0 w 5543550"/>
                <a:gd name="connsiteY0" fmla="*/ 800100 h 1170807"/>
                <a:gd name="connsiteX1" fmla="*/ 824593 w 5543550"/>
                <a:gd name="connsiteY1" fmla="*/ 65315 h 1170807"/>
                <a:gd name="connsiteX2" fmla="*/ 2669721 w 5543550"/>
                <a:gd name="connsiteY2" fmla="*/ 563336 h 1170807"/>
                <a:gd name="connsiteX3" fmla="*/ 3559628 w 5543550"/>
                <a:gd name="connsiteY3" fmla="*/ 1159329 h 1170807"/>
                <a:gd name="connsiteX4" fmla="*/ 5543550 w 5543550"/>
                <a:gd name="connsiteY4" fmla="*/ 0 h 1170807"/>
                <a:gd name="connsiteX0" fmla="*/ 0 w 5543550"/>
                <a:gd name="connsiteY0" fmla="*/ 810883 h 1181829"/>
                <a:gd name="connsiteX1" fmla="*/ 1543050 w 5543550"/>
                <a:gd name="connsiteY1" fmla="*/ 2619 h 1181829"/>
                <a:gd name="connsiteX2" fmla="*/ 2669721 w 5543550"/>
                <a:gd name="connsiteY2" fmla="*/ 574119 h 1181829"/>
                <a:gd name="connsiteX3" fmla="*/ 3559628 w 5543550"/>
                <a:gd name="connsiteY3" fmla="*/ 1170112 h 1181829"/>
                <a:gd name="connsiteX4" fmla="*/ 5543550 w 5543550"/>
                <a:gd name="connsiteY4" fmla="*/ 10783 h 1181829"/>
                <a:gd name="connsiteX0" fmla="*/ 0 w 5543550"/>
                <a:gd name="connsiteY0" fmla="*/ 808407 h 1179353"/>
                <a:gd name="connsiteX1" fmla="*/ 1543050 w 5543550"/>
                <a:gd name="connsiteY1" fmla="*/ 143 h 1179353"/>
                <a:gd name="connsiteX2" fmla="*/ 2669721 w 5543550"/>
                <a:gd name="connsiteY2" fmla="*/ 571643 h 1179353"/>
                <a:gd name="connsiteX3" fmla="*/ 3559628 w 5543550"/>
                <a:gd name="connsiteY3" fmla="*/ 1167636 h 1179353"/>
                <a:gd name="connsiteX4" fmla="*/ 5543550 w 5543550"/>
                <a:gd name="connsiteY4" fmla="*/ 8307 h 1179353"/>
                <a:gd name="connsiteX0" fmla="*/ 0 w 5543550"/>
                <a:gd name="connsiteY0" fmla="*/ 808362 h 1179308"/>
                <a:gd name="connsiteX1" fmla="*/ 1543050 w 5543550"/>
                <a:gd name="connsiteY1" fmla="*/ 98 h 1179308"/>
                <a:gd name="connsiteX2" fmla="*/ 2669721 w 5543550"/>
                <a:gd name="connsiteY2" fmla="*/ 571598 h 1179308"/>
                <a:gd name="connsiteX3" fmla="*/ 3559628 w 5543550"/>
                <a:gd name="connsiteY3" fmla="*/ 1167591 h 1179308"/>
                <a:gd name="connsiteX4" fmla="*/ 5543550 w 5543550"/>
                <a:gd name="connsiteY4" fmla="*/ 8262 h 1179308"/>
                <a:gd name="connsiteX0" fmla="*/ 0 w 5543550"/>
                <a:gd name="connsiteY0" fmla="*/ 811699 h 1170928"/>
                <a:gd name="connsiteX1" fmla="*/ 1543050 w 5543550"/>
                <a:gd name="connsiteY1" fmla="*/ 3435 h 1170928"/>
                <a:gd name="connsiteX2" fmla="*/ 3559628 w 5543550"/>
                <a:gd name="connsiteY2" fmla="*/ 1170928 h 1170928"/>
                <a:gd name="connsiteX3" fmla="*/ 5543550 w 5543550"/>
                <a:gd name="connsiteY3" fmla="*/ 11599 h 1170928"/>
                <a:gd name="connsiteX0" fmla="*/ 0 w 5543550"/>
                <a:gd name="connsiteY0" fmla="*/ 811699 h 1170928"/>
                <a:gd name="connsiteX1" fmla="*/ 1543050 w 5543550"/>
                <a:gd name="connsiteY1" fmla="*/ 3435 h 1170928"/>
                <a:gd name="connsiteX2" fmla="*/ 3469821 w 5543550"/>
                <a:gd name="connsiteY2" fmla="*/ 1170928 h 1170928"/>
                <a:gd name="connsiteX3" fmla="*/ 5543550 w 5543550"/>
                <a:gd name="connsiteY3" fmla="*/ 11599 h 1170928"/>
                <a:gd name="connsiteX0" fmla="*/ 0 w 5543550"/>
                <a:gd name="connsiteY0" fmla="*/ 811699 h 1170947"/>
                <a:gd name="connsiteX1" fmla="*/ 1543050 w 5543550"/>
                <a:gd name="connsiteY1" fmla="*/ 3435 h 1170947"/>
                <a:gd name="connsiteX2" fmla="*/ 3469821 w 5543550"/>
                <a:gd name="connsiteY2" fmla="*/ 1170928 h 1170947"/>
                <a:gd name="connsiteX3" fmla="*/ 5543550 w 5543550"/>
                <a:gd name="connsiteY3" fmla="*/ 11599 h 1170947"/>
                <a:gd name="connsiteX0" fmla="*/ 0 w 5543550"/>
                <a:gd name="connsiteY0" fmla="*/ 808382 h 1167630"/>
                <a:gd name="connsiteX1" fmla="*/ 1543050 w 5543550"/>
                <a:gd name="connsiteY1" fmla="*/ 118 h 1167630"/>
                <a:gd name="connsiteX2" fmla="*/ 3469821 w 5543550"/>
                <a:gd name="connsiteY2" fmla="*/ 1167611 h 1167630"/>
                <a:gd name="connsiteX3" fmla="*/ 5543550 w 5543550"/>
                <a:gd name="connsiteY3" fmla="*/ 8282 h 1167630"/>
                <a:gd name="connsiteX0" fmla="*/ 0 w 5543550"/>
                <a:gd name="connsiteY0" fmla="*/ 808381 h 1167620"/>
                <a:gd name="connsiteX1" fmla="*/ 1543050 w 5543550"/>
                <a:gd name="connsiteY1" fmla="*/ 117 h 1167620"/>
                <a:gd name="connsiteX2" fmla="*/ 3469821 w 5543550"/>
                <a:gd name="connsiteY2" fmla="*/ 1167610 h 1167620"/>
                <a:gd name="connsiteX3" fmla="*/ 5543550 w 5543550"/>
                <a:gd name="connsiteY3" fmla="*/ 8281 h 1167620"/>
                <a:gd name="connsiteX0" fmla="*/ 0 w 5543550"/>
                <a:gd name="connsiteY0" fmla="*/ 808381 h 1167620"/>
                <a:gd name="connsiteX1" fmla="*/ 1543050 w 5543550"/>
                <a:gd name="connsiteY1" fmla="*/ 117 h 1167620"/>
                <a:gd name="connsiteX2" fmla="*/ 3469821 w 5543550"/>
                <a:gd name="connsiteY2" fmla="*/ 1167610 h 1167620"/>
                <a:gd name="connsiteX3" fmla="*/ 5543550 w 5543550"/>
                <a:gd name="connsiteY3" fmla="*/ 8281 h 1167620"/>
                <a:gd name="connsiteX0" fmla="*/ 0 w 5919107"/>
                <a:gd name="connsiteY0" fmla="*/ 1118557 h 1167553"/>
                <a:gd name="connsiteX1" fmla="*/ 1918607 w 5919107"/>
                <a:gd name="connsiteY1" fmla="*/ 50 h 1167553"/>
                <a:gd name="connsiteX2" fmla="*/ 3845378 w 5919107"/>
                <a:gd name="connsiteY2" fmla="*/ 1167543 h 1167553"/>
                <a:gd name="connsiteX3" fmla="*/ 5919107 w 5919107"/>
                <a:gd name="connsiteY3" fmla="*/ 8214 h 1167553"/>
                <a:gd name="connsiteX0" fmla="*/ 0 w 5919107"/>
                <a:gd name="connsiteY0" fmla="*/ 1118548 h 1167544"/>
                <a:gd name="connsiteX1" fmla="*/ 1918607 w 5919107"/>
                <a:gd name="connsiteY1" fmla="*/ 41 h 1167544"/>
                <a:gd name="connsiteX2" fmla="*/ 3845378 w 5919107"/>
                <a:gd name="connsiteY2" fmla="*/ 1167534 h 1167544"/>
                <a:gd name="connsiteX3" fmla="*/ 5919107 w 5919107"/>
                <a:gd name="connsiteY3" fmla="*/ 8205 h 1167544"/>
                <a:gd name="connsiteX0" fmla="*/ 0 w 5902778"/>
                <a:gd name="connsiteY0" fmla="*/ 1020920 h 1167887"/>
                <a:gd name="connsiteX1" fmla="*/ 1902278 w 5902778"/>
                <a:gd name="connsiteY1" fmla="*/ 384 h 1167887"/>
                <a:gd name="connsiteX2" fmla="*/ 3829049 w 5902778"/>
                <a:gd name="connsiteY2" fmla="*/ 1167877 h 1167887"/>
                <a:gd name="connsiteX3" fmla="*/ 5902778 w 5902778"/>
                <a:gd name="connsiteY3" fmla="*/ 8548 h 1167887"/>
                <a:gd name="connsiteX0" fmla="*/ 0 w 5902778"/>
                <a:gd name="connsiteY0" fmla="*/ 1029081 h 1176042"/>
                <a:gd name="connsiteX1" fmla="*/ 2008414 w 5902778"/>
                <a:gd name="connsiteY1" fmla="*/ 381 h 1176042"/>
                <a:gd name="connsiteX2" fmla="*/ 3829049 w 5902778"/>
                <a:gd name="connsiteY2" fmla="*/ 1176038 h 1176042"/>
                <a:gd name="connsiteX3" fmla="*/ 5902778 w 5902778"/>
                <a:gd name="connsiteY3" fmla="*/ 16709 h 1176042"/>
                <a:gd name="connsiteX0" fmla="*/ 0 w 5902778"/>
                <a:gd name="connsiteY0" fmla="*/ 1028867 h 1175828"/>
                <a:gd name="connsiteX1" fmla="*/ 2008414 w 5902778"/>
                <a:gd name="connsiteY1" fmla="*/ 167 h 1175828"/>
                <a:gd name="connsiteX2" fmla="*/ 3829049 w 5902778"/>
                <a:gd name="connsiteY2" fmla="*/ 1175824 h 1175828"/>
                <a:gd name="connsiteX3" fmla="*/ 5902778 w 5902778"/>
                <a:gd name="connsiteY3" fmla="*/ 16495 h 1175828"/>
                <a:gd name="connsiteX0" fmla="*/ 0 w 5902778"/>
                <a:gd name="connsiteY0" fmla="*/ 1028777 h 1094096"/>
                <a:gd name="connsiteX1" fmla="*/ 2008414 w 5902778"/>
                <a:gd name="connsiteY1" fmla="*/ 77 h 1094096"/>
                <a:gd name="connsiteX2" fmla="*/ 3820885 w 5902778"/>
                <a:gd name="connsiteY2" fmla="*/ 1094091 h 1094096"/>
                <a:gd name="connsiteX3" fmla="*/ 5902778 w 5902778"/>
                <a:gd name="connsiteY3" fmla="*/ 16405 h 1094096"/>
                <a:gd name="connsiteX0" fmla="*/ 0 w 5902778"/>
                <a:gd name="connsiteY0" fmla="*/ 1028777 h 1094096"/>
                <a:gd name="connsiteX1" fmla="*/ 2008414 w 5902778"/>
                <a:gd name="connsiteY1" fmla="*/ 77 h 1094096"/>
                <a:gd name="connsiteX2" fmla="*/ 3820885 w 5902778"/>
                <a:gd name="connsiteY2" fmla="*/ 1094091 h 1094096"/>
                <a:gd name="connsiteX3" fmla="*/ 5902778 w 5902778"/>
                <a:gd name="connsiteY3" fmla="*/ 16405 h 1094096"/>
                <a:gd name="connsiteX0" fmla="*/ 0 w 5902778"/>
                <a:gd name="connsiteY0" fmla="*/ 1028777 h 1094096"/>
                <a:gd name="connsiteX1" fmla="*/ 2008414 w 5902778"/>
                <a:gd name="connsiteY1" fmla="*/ 77 h 1094096"/>
                <a:gd name="connsiteX2" fmla="*/ 3820885 w 5902778"/>
                <a:gd name="connsiteY2" fmla="*/ 1094091 h 1094096"/>
                <a:gd name="connsiteX3" fmla="*/ 5902778 w 5902778"/>
                <a:gd name="connsiteY3" fmla="*/ 16405 h 1094096"/>
                <a:gd name="connsiteX0" fmla="*/ 0 w 5902778"/>
                <a:gd name="connsiteY0" fmla="*/ 1028777 h 1094096"/>
                <a:gd name="connsiteX1" fmla="*/ 1943100 w 5902778"/>
                <a:gd name="connsiteY1" fmla="*/ 77 h 1094096"/>
                <a:gd name="connsiteX2" fmla="*/ 3820885 w 5902778"/>
                <a:gd name="connsiteY2" fmla="*/ 1094091 h 1094096"/>
                <a:gd name="connsiteX3" fmla="*/ 5902778 w 5902778"/>
                <a:gd name="connsiteY3" fmla="*/ 16405 h 1094096"/>
                <a:gd name="connsiteX0" fmla="*/ 0 w 5902778"/>
                <a:gd name="connsiteY0" fmla="*/ 1029169 h 1094488"/>
                <a:gd name="connsiteX1" fmla="*/ 1943100 w 5902778"/>
                <a:gd name="connsiteY1" fmla="*/ 469 h 1094488"/>
                <a:gd name="connsiteX2" fmla="*/ 3820885 w 5902778"/>
                <a:gd name="connsiteY2" fmla="*/ 1094483 h 1094488"/>
                <a:gd name="connsiteX3" fmla="*/ 5902778 w 5902778"/>
                <a:gd name="connsiteY3" fmla="*/ 16797 h 1094488"/>
                <a:gd name="connsiteX0" fmla="*/ 0 w 5902778"/>
                <a:gd name="connsiteY0" fmla="*/ 1029231 h 1094550"/>
                <a:gd name="connsiteX1" fmla="*/ 1943100 w 5902778"/>
                <a:gd name="connsiteY1" fmla="*/ 531 h 1094550"/>
                <a:gd name="connsiteX2" fmla="*/ 3820885 w 5902778"/>
                <a:gd name="connsiteY2" fmla="*/ 1094545 h 1094550"/>
                <a:gd name="connsiteX3" fmla="*/ 5902778 w 5902778"/>
                <a:gd name="connsiteY3" fmla="*/ 16859 h 1094550"/>
                <a:gd name="connsiteX0" fmla="*/ 0 w 5902778"/>
                <a:gd name="connsiteY0" fmla="*/ 1029231 h 1094550"/>
                <a:gd name="connsiteX1" fmla="*/ 1943100 w 5902778"/>
                <a:gd name="connsiteY1" fmla="*/ 531 h 1094550"/>
                <a:gd name="connsiteX2" fmla="*/ 3820885 w 5902778"/>
                <a:gd name="connsiteY2" fmla="*/ 1094545 h 1094550"/>
                <a:gd name="connsiteX3" fmla="*/ 5902778 w 5902778"/>
                <a:gd name="connsiteY3" fmla="*/ 16859 h 1094550"/>
                <a:gd name="connsiteX0" fmla="*/ 0 w 5902778"/>
                <a:gd name="connsiteY0" fmla="*/ 1029231 h 1094550"/>
                <a:gd name="connsiteX1" fmla="*/ 1943100 w 5902778"/>
                <a:gd name="connsiteY1" fmla="*/ 531 h 1094550"/>
                <a:gd name="connsiteX2" fmla="*/ 3820885 w 5902778"/>
                <a:gd name="connsiteY2" fmla="*/ 1094545 h 1094550"/>
                <a:gd name="connsiteX3" fmla="*/ 5902778 w 5902778"/>
                <a:gd name="connsiteY3" fmla="*/ 16859 h 1094550"/>
                <a:gd name="connsiteX0" fmla="*/ 0 w 5909227"/>
                <a:gd name="connsiteY0" fmla="*/ 1029231 h 1094550"/>
                <a:gd name="connsiteX1" fmla="*/ 1943100 w 5909227"/>
                <a:gd name="connsiteY1" fmla="*/ 531 h 1094550"/>
                <a:gd name="connsiteX2" fmla="*/ 3820885 w 5909227"/>
                <a:gd name="connsiteY2" fmla="*/ 1094545 h 1094550"/>
                <a:gd name="connsiteX3" fmla="*/ 5909227 w 5909227"/>
                <a:gd name="connsiteY3" fmla="*/ 16859 h 1094550"/>
                <a:gd name="connsiteX0" fmla="*/ 0 w 3966127"/>
                <a:gd name="connsiteY0" fmla="*/ 0 h 1094019"/>
                <a:gd name="connsiteX1" fmla="*/ 1877785 w 3966127"/>
                <a:gd name="connsiteY1" fmla="*/ 1094014 h 1094019"/>
                <a:gd name="connsiteX2" fmla="*/ 3966127 w 3966127"/>
                <a:gd name="connsiteY2" fmla="*/ 16328 h 1094019"/>
                <a:gd name="connsiteX0" fmla="*/ 0 w 2088342"/>
                <a:gd name="connsiteY0" fmla="*/ 1077686 h 1077691"/>
                <a:gd name="connsiteX1" fmla="*/ 2088342 w 2088342"/>
                <a:gd name="connsiteY1" fmla="*/ 0 h 1077691"/>
              </a:gdLst>
              <a:ahLst/>
              <a:cxnLst>
                <a:cxn ang="0">
                  <a:pos x="connsiteX0" y="connsiteY0"/>
                </a:cxn>
                <a:cxn ang="0">
                  <a:pos x="connsiteX1" y="connsiteY1"/>
                </a:cxn>
              </a:cxnLst>
              <a:rect l="l" t="t" r="r" b="b"/>
              <a:pathLst>
                <a:path w="2088342" h="1077691">
                  <a:moveTo>
                    <a:pt x="0" y="1077686"/>
                  </a:moveTo>
                  <a:cubicBezTo>
                    <a:pt x="815067" y="1080407"/>
                    <a:pt x="1115430" y="10205"/>
                    <a:pt x="2088342" y="0"/>
                  </a:cubicBezTo>
                </a:path>
              </a:pathLst>
            </a:custGeom>
            <a:noFill/>
            <a:ln w="6350">
              <a:solidFill>
                <a:schemeClr val="bg1">
                  <a:lumMod val="6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mj-lt"/>
                <a:ea typeface="+mn-ea"/>
                <a:cs typeface="+mn-cs"/>
              </a:endParaRPr>
            </a:p>
          </p:txBody>
        </p:sp>
      </p:grpSp>
      <p:sp>
        <p:nvSpPr>
          <p:cNvPr id="14" name="Oval 13">
            <a:extLst>
              <a:ext uri="{FF2B5EF4-FFF2-40B4-BE49-F238E27FC236}">
                <a16:creationId xmlns:a16="http://schemas.microsoft.com/office/drawing/2014/main" id="{1B84D979-173E-4A28-9870-1C05617D12BD}"/>
              </a:ext>
            </a:extLst>
          </p:cNvPr>
          <p:cNvSpPr/>
          <p:nvPr/>
        </p:nvSpPr>
        <p:spPr>
          <a:xfrm>
            <a:off x="5440724" y="3390840"/>
            <a:ext cx="412202" cy="412202"/>
          </a:xfrm>
          <a:prstGeom prst="ellips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mj-lt"/>
              <a:ea typeface="+mn-ea"/>
              <a:cs typeface="+mn-cs"/>
            </a:endParaRPr>
          </a:p>
        </p:txBody>
      </p:sp>
      <p:sp>
        <p:nvSpPr>
          <p:cNvPr id="15" name="Rectangle 14">
            <a:extLst>
              <a:ext uri="{FF2B5EF4-FFF2-40B4-BE49-F238E27FC236}">
                <a16:creationId xmlns:a16="http://schemas.microsoft.com/office/drawing/2014/main" id="{F4A816B5-8276-4F75-857A-97EAC1F04649}"/>
              </a:ext>
            </a:extLst>
          </p:cNvPr>
          <p:cNvSpPr/>
          <p:nvPr/>
        </p:nvSpPr>
        <p:spPr>
          <a:xfrm>
            <a:off x="343650" y="1346956"/>
            <a:ext cx="1665115"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20" normalizeH="0" baseline="0" noProof="0" dirty="0">
                <a:ln>
                  <a:noFill/>
                </a:ln>
                <a:solidFill>
                  <a:srgbClr val="7500C0"/>
                </a:solidFill>
                <a:effectLst/>
                <a:uLnTx/>
                <a:uFillTx/>
                <a:latin typeface="+mj-lt"/>
                <a:ea typeface="+mn-ea"/>
                <a:cs typeface="+mn-cs"/>
              </a:rPr>
              <a:t>Registration</a:t>
            </a:r>
            <a:endParaRPr kumimoji="0" lang="en-US" sz="1000" b="0" i="0" u="none" strike="noStrike" kern="1200" cap="none" spc="-20" normalizeH="0" baseline="0" noProof="0" dirty="0">
              <a:ln>
                <a:noFill/>
              </a:ln>
              <a:solidFill>
                <a:srgbClr val="7500C0"/>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dirty="0">
                <a:ln>
                  <a:noFill/>
                </a:ln>
                <a:solidFill>
                  <a:srgbClr val="000000"/>
                </a:solidFill>
                <a:effectLst/>
                <a:uLnTx/>
                <a:uFillTx/>
                <a:latin typeface="+mj-lt"/>
                <a:ea typeface="+mn-ea"/>
                <a:cs typeface="+mn-cs"/>
              </a:rPr>
              <a:t>Imani will activate care by downloading the </a:t>
            </a:r>
            <a:r>
              <a:rPr kumimoji="0" lang="en-US" sz="1000" b="0" i="0" u="none" strike="noStrike" kern="1200" cap="none" spc="-20" normalizeH="0" baseline="0" noProof="0" dirty="0" err="1">
                <a:ln>
                  <a:noFill/>
                </a:ln>
                <a:solidFill>
                  <a:srgbClr val="000000"/>
                </a:solidFill>
                <a:effectLst/>
                <a:uLnTx/>
                <a:uFillTx/>
                <a:latin typeface="+mj-lt"/>
                <a:ea typeface="+mn-ea"/>
                <a:cs typeface="+mn-cs"/>
              </a:rPr>
              <a:t>DearMama</a:t>
            </a:r>
            <a:r>
              <a:rPr kumimoji="0" lang="en-US" sz="1000" b="0" i="0" u="none" strike="noStrike" kern="1200" cap="none" spc="-20" normalizeH="0" baseline="0" noProof="0" dirty="0">
                <a:ln>
                  <a:noFill/>
                </a:ln>
                <a:solidFill>
                  <a:srgbClr val="000000"/>
                </a:solidFill>
                <a:effectLst/>
                <a:uLnTx/>
                <a:uFillTx/>
                <a:latin typeface="+mj-lt"/>
                <a:ea typeface="+mn-ea"/>
                <a:cs typeface="+mn-cs"/>
              </a:rPr>
              <a:t> app. Imani was made aware of the CCA and </a:t>
            </a:r>
            <a:r>
              <a:rPr kumimoji="0" lang="en-US" sz="1000" b="0" i="0" u="none" strike="noStrike" kern="1200" cap="none" spc="-20" normalizeH="0" baseline="0" noProof="0" dirty="0" err="1">
                <a:ln>
                  <a:noFill/>
                </a:ln>
                <a:solidFill>
                  <a:srgbClr val="000000"/>
                </a:solidFill>
                <a:effectLst/>
                <a:uLnTx/>
                <a:uFillTx/>
                <a:latin typeface="+mj-lt"/>
                <a:ea typeface="+mn-ea"/>
                <a:cs typeface="+mn-cs"/>
              </a:rPr>
              <a:t>DearMama</a:t>
            </a:r>
            <a:r>
              <a:rPr kumimoji="0" lang="en-US" sz="1000" b="0" i="0" u="none" strike="noStrike" kern="1200" cap="none" spc="-20" normalizeH="0" baseline="0" noProof="0" dirty="0">
                <a:ln>
                  <a:noFill/>
                </a:ln>
                <a:solidFill>
                  <a:srgbClr val="000000"/>
                </a:solidFill>
                <a:effectLst/>
                <a:uLnTx/>
                <a:uFillTx/>
                <a:latin typeface="+mj-lt"/>
                <a:ea typeface="+mn-ea"/>
                <a:cs typeface="+mn-cs"/>
              </a:rPr>
              <a:t> app because of a statewide marketing campaign. </a:t>
            </a:r>
          </a:p>
        </p:txBody>
      </p:sp>
      <p:sp>
        <p:nvSpPr>
          <p:cNvPr id="16" name="TextBox 15">
            <a:extLst>
              <a:ext uri="{FF2B5EF4-FFF2-40B4-BE49-F238E27FC236}">
                <a16:creationId xmlns:a16="http://schemas.microsoft.com/office/drawing/2014/main" id="{7123A4D7-06E0-455A-8BD6-C60AB2B1873C}"/>
              </a:ext>
            </a:extLst>
          </p:cNvPr>
          <p:cNvSpPr txBox="1"/>
          <p:nvPr/>
        </p:nvSpPr>
        <p:spPr>
          <a:xfrm>
            <a:off x="115589" y="4223811"/>
            <a:ext cx="1155697" cy="147733"/>
          </a:xfrm>
          <a:prstGeom prst="rect">
            <a:avLst/>
          </a:prstGeom>
        </p:spPr>
        <p:txBody>
          <a:bodyPr vert="horz" wrap="square" lIns="0" tIns="0" rIns="0" bIns="0" rtlCol="0" anchor="t" anchorCtr="0">
            <a:spAutoFit/>
          </a:bodyPr>
          <a:lstStyle>
            <a:lvl1pPr defTabSz="1734634">
              <a:lnSpc>
                <a:spcPct val="80000"/>
              </a:lnSpc>
              <a:spcBef>
                <a:spcPct val="0"/>
              </a:spcBef>
              <a:buNone/>
              <a:defRPr sz="3200" b="0" i="0" cap="all" spc="-133" baseline="0">
                <a:solidFill>
                  <a:schemeClr val="accent4"/>
                </a:solidFill>
                <a:latin typeface="Arial Black" charset="0"/>
                <a:ea typeface="Arial Black" charset="0"/>
                <a:cs typeface="Arial Black" charset="0"/>
              </a:defRPr>
            </a:lvl1pPr>
          </a:lstStyle>
          <a:p>
            <a:pPr marL="0" marR="0" lvl="0" indent="0" algn="ctr" defTabSz="1734634" rtl="0" eaLnBrk="1" fontAlgn="auto" latinLnBrk="0" hangingPunct="1">
              <a:lnSpc>
                <a:spcPct val="80000"/>
              </a:lnSpc>
              <a:spcBef>
                <a:spcPct val="0"/>
              </a:spcBef>
              <a:spcAft>
                <a:spcPts val="0"/>
              </a:spcAft>
              <a:buClrTx/>
              <a:buSzTx/>
              <a:buFontTx/>
              <a:buNone/>
              <a:tabLst/>
              <a:defRPr/>
            </a:pPr>
            <a:r>
              <a:rPr kumimoji="0" lang="en-US" sz="1200" b="1" i="0" u="none" strike="noStrike" kern="1200" cap="all" spc="0" normalizeH="0" baseline="0" noProof="0">
                <a:ln>
                  <a:noFill/>
                </a:ln>
                <a:solidFill>
                  <a:srgbClr val="460073"/>
                </a:solidFill>
                <a:effectLst/>
                <a:uLnTx/>
                <a:uFillTx/>
                <a:latin typeface="+mj-lt"/>
              </a:rPr>
              <a:t>REGISTRATION</a:t>
            </a:r>
          </a:p>
        </p:txBody>
      </p:sp>
      <p:sp>
        <p:nvSpPr>
          <p:cNvPr id="17" name="Oval 16">
            <a:extLst>
              <a:ext uri="{FF2B5EF4-FFF2-40B4-BE49-F238E27FC236}">
                <a16:creationId xmlns:a16="http://schemas.microsoft.com/office/drawing/2014/main" id="{F86EAD56-DA05-4B58-ABF4-137C26FACF19}"/>
              </a:ext>
            </a:extLst>
          </p:cNvPr>
          <p:cNvSpPr/>
          <p:nvPr/>
        </p:nvSpPr>
        <p:spPr>
          <a:xfrm>
            <a:off x="168966" y="3738967"/>
            <a:ext cx="412202" cy="412202"/>
          </a:xfrm>
          <a:prstGeom prst="ellips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mj-lt"/>
              <a:ea typeface="+mn-ea"/>
              <a:cs typeface="+mn-cs"/>
            </a:endParaRPr>
          </a:p>
        </p:txBody>
      </p:sp>
      <p:grpSp>
        <p:nvGrpSpPr>
          <p:cNvPr id="18" name="Group 166">
            <a:extLst>
              <a:ext uri="{FF2B5EF4-FFF2-40B4-BE49-F238E27FC236}">
                <a16:creationId xmlns:a16="http://schemas.microsoft.com/office/drawing/2014/main" id="{63D5EA5A-FF82-44B1-8145-FD52F9A7A3DF}"/>
              </a:ext>
            </a:extLst>
          </p:cNvPr>
          <p:cNvGrpSpPr>
            <a:grpSpLocks noChangeAspect="1"/>
          </p:cNvGrpSpPr>
          <p:nvPr/>
        </p:nvGrpSpPr>
        <p:grpSpPr bwMode="auto">
          <a:xfrm>
            <a:off x="273586" y="3820402"/>
            <a:ext cx="225898" cy="229620"/>
            <a:chOff x="6728" y="3219"/>
            <a:chExt cx="424" cy="431"/>
          </a:xfrm>
          <a:solidFill>
            <a:schemeClr val="tx1"/>
          </a:solidFill>
        </p:grpSpPr>
        <p:sp>
          <p:nvSpPr>
            <p:cNvPr id="19" name="Rectangle 167">
              <a:extLst>
                <a:ext uri="{FF2B5EF4-FFF2-40B4-BE49-F238E27FC236}">
                  <a16:creationId xmlns:a16="http://schemas.microsoft.com/office/drawing/2014/main" id="{F1A224A3-5F10-40D7-B8E6-F8ACC74A1928}"/>
                </a:ext>
              </a:extLst>
            </p:cNvPr>
            <p:cNvSpPr>
              <a:spLocks noChangeArrowheads="1"/>
            </p:cNvSpPr>
            <p:nvPr/>
          </p:nvSpPr>
          <p:spPr bwMode="auto">
            <a:xfrm>
              <a:off x="6949" y="3430"/>
              <a:ext cx="18" cy="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20" name="Freeform 168">
              <a:extLst>
                <a:ext uri="{FF2B5EF4-FFF2-40B4-BE49-F238E27FC236}">
                  <a16:creationId xmlns:a16="http://schemas.microsoft.com/office/drawing/2014/main" id="{578207F9-FE94-4C94-B3F0-E2C0660924F7}"/>
                </a:ext>
              </a:extLst>
            </p:cNvPr>
            <p:cNvSpPr>
              <a:spLocks/>
            </p:cNvSpPr>
            <p:nvPr/>
          </p:nvSpPr>
          <p:spPr bwMode="auto">
            <a:xfrm>
              <a:off x="6728" y="3430"/>
              <a:ext cx="211" cy="184"/>
            </a:xfrm>
            <a:custGeom>
              <a:avLst/>
              <a:gdLst>
                <a:gd name="T0" fmla="*/ 138 w 138"/>
                <a:gd name="T1" fmla="*/ 123 h 123"/>
                <a:gd name="T2" fmla="*/ 6 w 138"/>
                <a:gd name="T3" fmla="*/ 123 h 123"/>
                <a:gd name="T4" fmla="*/ 0 w 138"/>
                <a:gd name="T5" fmla="*/ 117 h 123"/>
                <a:gd name="T6" fmla="*/ 0 w 138"/>
                <a:gd name="T7" fmla="*/ 89 h 123"/>
                <a:gd name="T8" fmla="*/ 28 w 138"/>
                <a:gd name="T9" fmla="*/ 49 h 123"/>
                <a:gd name="T10" fmla="*/ 84 w 138"/>
                <a:gd name="T11" fmla="*/ 29 h 123"/>
                <a:gd name="T12" fmla="*/ 84 w 138"/>
                <a:gd name="T13" fmla="*/ 0 h 123"/>
                <a:gd name="T14" fmla="*/ 96 w 138"/>
                <a:gd name="T15" fmla="*/ 0 h 123"/>
                <a:gd name="T16" fmla="*/ 96 w 138"/>
                <a:gd name="T17" fmla="*/ 33 h 123"/>
                <a:gd name="T18" fmla="*/ 92 w 138"/>
                <a:gd name="T19" fmla="*/ 39 h 123"/>
                <a:gd name="T20" fmla="*/ 32 w 138"/>
                <a:gd name="T21" fmla="*/ 61 h 123"/>
                <a:gd name="T22" fmla="*/ 12 w 138"/>
                <a:gd name="T23" fmla="*/ 89 h 123"/>
                <a:gd name="T24" fmla="*/ 12 w 138"/>
                <a:gd name="T25" fmla="*/ 111 h 123"/>
                <a:gd name="T26" fmla="*/ 138 w 138"/>
                <a:gd name="T27" fmla="*/ 111 h 123"/>
                <a:gd name="T28" fmla="*/ 138 w 138"/>
                <a:gd name="T29"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23">
                  <a:moveTo>
                    <a:pt x="138" y="123"/>
                  </a:moveTo>
                  <a:cubicBezTo>
                    <a:pt x="6" y="123"/>
                    <a:pt x="6" y="123"/>
                    <a:pt x="6" y="123"/>
                  </a:cubicBezTo>
                  <a:cubicBezTo>
                    <a:pt x="3" y="123"/>
                    <a:pt x="0" y="121"/>
                    <a:pt x="0" y="117"/>
                  </a:cubicBezTo>
                  <a:cubicBezTo>
                    <a:pt x="0" y="89"/>
                    <a:pt x="0" y="89"/>
                    <a:pt x="0" y="89"/>
                  </a:cubicBezTo>
                  <a:cubicBezTo>
                    <a:pt x="0" y="71"/>
                    <a:pt x="11" y="55"/>
                    <a:pt x="28" y="49"/>
                  </a:cubicBezTo>
                  <a:cubicBezTo>
                    <a:pt x="84" y="29"/>
                    <a:pt x="84" y="29"/>
                    <a:pt x="84" y="29"/>
                  </a:cubicBezTo>
                  <a:cubicBezTo>
                    <a:pt x="84" y="0"/>
                    <a:pt x="84" y="0"/>
                    <a:pt x="84" y="0"/>
                  </a:cubicBezTo>
                  <a:cubicBezTo>
                    <a:pt x="96" y="0"/>
                    <a:pt x="96" y="0"/>
                    <a:pt x="96" y="0"/>
                  </a:cubicBezTo>
                  <a:cubicBezTo>
                    <a:pt x="96" y="33"/>
                    <a:pt x="96" y="33"/>
                    <a:pt x="96" y="33"/>
                  </a:cubicBezTo>
                  <a:cubicBezTo>
                    <a:pt x="96" y="36"/>
                    <a:pt x="94" y="38"/>
                    <a:pt x="92" y="39"/>
                  </a:cubicBezTo>
                  <a:cubicBezTo>
                    <a:pt x="32" y="61"/>
                    <a:pt x="32" y="61"/>
                    <a:pt x="32" y="61"/>
                  </a:cubicBezTo>
                  <a:cubicBezTo>
                    <a:pt x="20" y="65"/>
                    <a:pt x="12" y="76"/>
                    <a:pt x="12" y="89"/>
                  </a:cubicBezTo>
                  <a:cubicBezTo>
                    <a:pt x="12" y="111"/>
                    <a:pt x="12" y="111"/>
                    <a:pt x="12" y="111"/>
                  </a:cubicBezTo>
                  <a:cubicBezTo>
                    <a:pt x="138" y="111"/>
                    <a:pt x="138" y="111"/>
                    <a:pt x="138" y="111"/>
                  </a:cubicBezTo>
                  <a:lnTo>
                    <a:pt x="138"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21" name="Freeform 169">
              <a:extLst>
                <a:ext uri="{FF2B5EF4-FFF2-40B4-BE49-F238E27FC236}">
                  <a16:creationId xmlns:a16="http://schemas.microsoft.com/office/drawing/2014/main" id="{A9DED0AE-E74F-447F-9A1C-95626EC4BD5D}"/>
                </a:ext>
              </a:extLst>
            </p:cNvPr>
            <p:cNvSpPr>
              <a:spLocks noEditPoints="1"/>
            </p:cNvSpPr>
            <p:nvPr/>
          </p:nvSpPr>
          <p:spPr bwMode="auto">
            <a:xfrm>
              <a:off x="6811" y="3219"/>
              <a:ext cx="202" cy="234"/>
            </a:xfrm>
            <a:custGeom>
              <a:avLst/>
              <a:gdLst>
                <a:gd name="T0" fmla="*/ 66 w 132"/>
                <a:gd name="T1" fmla="*/ 156 h 156"/>
                <a:gd name="T2" fmla="*/ 0 w 132"/>
                <a:gd name="T3" fmla="*/ 78 h 156"/>
                <a:gd name="T4" fmla="*/ 66 w 132"/>
                <a:gd name="T5" fmla="*/ 0 h 156"/>
                <a:gd name="T6" fmla="*/ 132 w 132"/>
                <a:gd name="T7" fmla="*/ 78 h 156"/>
                <a:gd name="T8" fmla="*/ 66 w 132"/>
                <a:gd name="T9" fmla="*/ 156 h 156"/>
                <a:gd name="T10" fmla="*/ 66 w 132"/>
                <a:gd name="T11" fmla="*/ 12 h 156"/>
                <a:gd name="T12" fmla="*/ 12 w 132"/>
                <a:gd name="T13" fmla="*/ 78 h 156"/>
                <a:gd name="T14" fmla="*/ 66 w 132"/>
                <a:gd name="T15" fmla="*/ 144 h 156"/>
                <a:gd name="T16" fmla="*/ 120 w 132"/>
                <a:gd name="T17" fmla="*/ 78 h 156"/>
                <a:gd name="T18" fmla="*/ 66 w 132"/>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56">
                  <a:moveTo>
                    <a:pt x="66" y="156"/>
                  </a:moveTo>
                  <a:cubicBezTo>
                    <a:pt x="29" y="156"/>
                    <a:pt x="0" y="121"/>
                    <a:pt x="0" y="78"/>
                  </a:cubicBezTo>
                  <a:cubicBezTo>
                    <a:pt x="0" y="35"/>
                    <a:pt x="29" y="0"/>
                    <a:pt x="66" y="0"/>
                  </a:cubicBezTo>
                  <a:cubicBezTo>
                    <a:pt x="102" y="0"/>
                    <a:pt x="132" y="35"/>
                    <a:pt x="132" y="78"/>
                  </a:cubicBezTo>
                  <a:cubicBezTo>
                    <a:pt x="132" y="121"/>
                    <a:pt x="102" y="156"/>
                    <a:pt x="66" y="156"/>
                  </a:cubicBezTo>
                  <a:close/>
                  <a:moveTo>
                    <a:pt x="66" y="12"/>
                  </a:moveTo>
                  <a:cubicBezTo>
                    <a:pt x="36" y="12"/>
                    <a:pt x="12" y="42"/>
                    <a:pt x="12" y="78"/>
                  </a:cubicBezTo>
                  <a:cubicBezTo>
                    <a:pt x="12" y="115"/>
                    <a:pt x="36" y="144"/>
                    <a:pt x="66" y="144"/>
                  </a:cubicBezTo>
                  <a:cubicBezTo>
                    <a:pt x="96" y="144"/>
                    <a:pt x="120" y="115"/>
                    <a:pt x="120" y="78"/>
                  </a:cubicBezTo>
                  <a:cubicBezTo>
                    <a:pt x="120" y="42"/>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22" name="Freeform 170">
              <a:extLst>
                <a:ext uri="{FF2B5EF4-FFF2-40B4-BE49-F238E27FC236}">
                  <a16:creationId xmlns:a16="http://schemas.microsoft.com/office/drawing/2014/main" id="{771B9132-752A-447C-B560-E777C3670055}"/>
                </a:ext>
              </a:extLst>
            </p:cNvPr>
            <p:cNvSpPr>
              <a:spLocks/>
            </p:cNvSpPr>
            <p:nvPr/>
          </p:nvSpPr>
          <p:spPr bwMode="auto">
            <a:xfrm>
              <a:off x="6817" y="3284"/>
              <a:ext cx="187" cy="54"/>
            </a:xfrm>
            <a:custGeom>
              <a:avLst/>
              <a:gdLst>
                <a:gd name="T0" fmla="*/ 106 w 122"/>
                <a:gd name="T1" fmla="*/ 36 h 36"/>
                <a:gd name="T2" fmla="*/ 71 w 122"/>
                <a:gd name="T3" fmla="*/ 17 h 36"/>
                <a:gd name="T4" fmla="*/ 26 w 122"/>
                <a:gd name="T5" fmla="*/ 35 h 36"/>
                <a:gd name="T6" fmla="*/ 0 w 122"/>
                <a:gd name="T7" fmla="*/ 29 h 36"/>
                <a:gd name="T8" fmla="*/ 5 w 122"/>
                <a:gd name="T9" fmla="*/ 19 h 36"/>
                <a:gd name="T10" fmla="*/ 26 w 122"/>
                <a:gd name="T11" fmla="*/ 23 h 36"/>
                <a:gd name="T12" fmla="*/ 66 w 122"/>
                <a:gd name="T13" fmla="*/ 4 h 36"/>
                <a:gd name="T14" fmla="*/ 71 w 122"/>
                <a:gd name="T15" fmla="*/ 0 h 36"/>
                <a:gd name="T16" fmla="*/ 76 w 122"/>
                <a:gd name="T17" fmla="*/ 3 h 36"/>
                <a:gd name="T18" fmla="*/ 115 w 122"/>
                <a:gd name="T19" fmla="*/ 24 h 36"/>
                <a:gd name="T20" fmla="*/ 119 w 122"/>
                <a:gd name="T21" fmla="*/ 23 h 36"/>
                <a:gd name="T22" fmla="*/ 121 w 122"/>
                <a:gd name="T23" fmla="*/ 23 h 36"/>
                <a:gd name="T24" fmla="*/ 122 w 122"/>
                <a:gd name="T25" fmla="*/ 35 h 36"/>
                <a:gd name="T26" fmla="*/ 119 w 122"/>
                <a:gd name="T27" fmla="*/ 35 h 36"/>
                <a:gd name="T28" fmla="*/ 117 w 122"/>
                <a:gd name="T29" fmla="*/ 35 h 36"/>
                <a:gd name="T30" fmla="*/ 106 w 122"/>
                <a:gd name="T3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36">
                  <a:moveTo>
                    <a:pt x="106" y="36"/>
                  </a:moveTo>
                  <a:cubicBezTo>
                    <a:pt x="91" y="36"/>
                    <a:pt x="80" y="30"/>
                    <a:pt x="71" y="17"/>
                  </a:cubicBezTo>
                  <a:cubicBezTo>
                    <a:pt x="60" y="28"/>
                    <a:pt x="42" y="35"/>
                    <a:pt x="26" y="35"/>
                  </a:cubicBezTo>
                  <a:cubicBezTo>
                    <a:pt x="16" y="35"/>
                    <a:pt x="8" y="33"/>
                    <a:pt x="0" y="29"/>
                  </a:cubicBezTo>
                  <a:cubicBezTo>
                    <a:pt x="5" y="19"/>
                    <a:pt x="5" y="19"/>
                    <a:pt x="5" y="19"/>
                  </a:cubicBezTo>
                  <a:cubicBezTo>
                    <a:pt x="12" y="22"/>
                    <a:pt x="18" y="23"/>
                    <a:pt x="26" y="23"/>
                  </a:cubicBezTo>
                  <a:cubicBezTo>
                    <a:pt x="41" y="23"/>
                    <a:pt x="60" y="14"/>
                    <a:pt x="66" y="4"/>
                  </a:cubicBezTo>
                  <a:cubicBezTo>
                    <a:pt x="67" y="2"/>
                    <a:pt x="69" y="0"/>
                    <a:pt x="71" y="0"/>
                  </a:cubicBezTo>
                  <a:cubicBezTo>
                    <a:pt x="73" y="0"/>
                    <a:pt x="75" y="1"/>
                    <a:pt x="76" y="3"/>
                  </a:cubicBezTo>
                  <a:cubicBezTo>
                    <a:pt x="86" y="21"/>
                    <a:pt x="97" y="27"/>
                    <a:pt x="115" y="24"/>
                  </a:cubicBezTo>
                  <a:cubicBezTo>
                    <a:pt x="116" y="23"/>
                    <a:pt x="118" y="23"/>
                    <a:pt x="119" y="23"/>
                  </a:cubicBezTo>
                  <a:cubicBezTo>
                    <a:pt x="120" y="23"/>
                    <a:pt x="120" y="23"/>
                    <a:pt x="121" y="23"/>
                  </a:cubicBezTo>
                  <a:cubicBezTo>
                    <a:pt x="122" y="35"/>
                    <a:pt x="122" y="35"/>
                    <a:pt x="122" y="35"/>
                  </a:cubicBezTo>
                  <a:cubicBezTo>
                    <a:pt x="121" y="35"/>
                    <a:pt x="120" y="35"/>
                    <a:pt x="119" y="35"/>
                  </a:cubicBezTo>
                  <a:cubicBezTo>
                    <a:pt x="118" y="35"/>
                    <a:pt x="117" y="35"/>
                    <a:pt x="117" y="35"/>
                  </a:cubicBezTo>
                  <a:cubicBezTo>
                    <a:pt x="113" y="36"/>
                    <a:pt x="109" y="36"/>
                    <a:pt x="10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23" name="Freeform 171">
              <a:extLst>
                <a:ext uri="{FF2B5EF4-FFF2-40B4-BE49-F238E27FC236}">
                  <a16:creationId xmlns:a16="http://schemas.microsoft.com/office/drawing/2014/main" id="{1E6BB9F1-8C63-4A1F-AF7F-7284C3796982}"/>
                </a:ext>
              </a:extLst>
            </p:cNvPr>
            <p:cNvSpPr>
              <a:spLocks noEditPoints="1"/>
            </p:cNvSpPr>
            <p:nvPr/>
          </p:nvSpPr>
          <p:spPr bwMode="auto">
            <a:xfrm>
              <a:off x="7025" y="3524"/>
              <a:ext cx="74"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8"/>
                    <a:pt x="0" y="24"/>
                  </a:cubicBezTo>
                  <a:cubicBezTo>
                    <a:pt x="0" y="11"/>
                    <a:pt x="11" y="0"/>
                    <a:pt x="24" y="0"/>
                  </a:cubicBezTo>
                  <a:cubicBezTo>
                    <a:pt x="37" y="0"/>
                    <a:pt x="48" y="11"/>
                    <a:pt x="48" y="24"/>
                  </a:cubicBezTo>
                  <a:cubicBezTo>
                    <a:pt x="48" y="38"/>
                    <a:pt x="37" y="48"/>
                    <a:pt x="24" y="48"/>
                  </a:cubicBezTo>
                  <a:close/>
                  <a:moveTo>
                    <a:pt x="24" y="12"/>
                  </a:moveTo>
                  <a:cubicBezTo>
                    <a:pt x="17" y="12"/>
                    <a:pt x="12" y="18"/>
                    <a:pt x="12" y="24"/>
                  </a:cubicBezTo>
                  <a:cubicBezTo>
                    <a:pt x="12" y="31"/>
                    <a:pt x="17" y="36"/>
                    <a:pt x="24" y="36"/>
                  </a:cubicBezTo>
                  <a:cubicBezTo>
                    <a:pt x="30" y="36"/>
                    <a:pt x="36" y="31"/>
                    <a:pt x="36" y="24"/>
                  </a:cubicBezTo>
                  <a:cubicBezTo>
                    <a:pt x="36" y="18"/>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sp>
          <p:nvSpPr>
            <p:cNvPr id="24" name="Freeform 172">
              <a:extLst>
                <a:ext uri="{FF2B5EF4-FFF2-40B4-BE49-F238E27FC236}">
                  <a16:creationId xmlns:a16="http://schemas.microsoft.com/office/drawing/2014/main" id="{FB97829E-6639-4CE4-BB60-4EC6E4D14BA8}"/>
                </a:ext>
              </a:extLst>
            </p:cNvPr>
            <p:cNvSpPr>
              <a:spLocks noEditPoints="1"/>
            </p:cNvSpPr>
            <p:nvPr/>
          </p:nvSpPr>
          <p:spPr bwMode="auto">
            <a:xfrm>
              <a:off x="6970" y="3471"/>
              <a:ext cx="182" cy="179"/>
            </a:xfrm>
            <a:custGeom>
              <a:avLst/>
              <a:gdLst>
                <a:gd name="T0" fmla="*/ 46 w 119"/>
                <a:gd name="T1" fmla="*/ 120 h 120"/>
                <a:gd name="T2" fmla="*/ 40 w 119"/>
                <a:gd name="T3" fmla="*/ 105 h 120"/>
                <a:gd name="T4" fmla="*/ 22 w 119"/>
                <a:gd name="T5" fmla="*/ 103 h 120"/>
                <a:gd name="T6" fmla="*/ 14 w 119"/>
                <a:gd name="T7" fmla="*/ 101 h 120"/>
                <a:gd name="T8" fmla="*/ 1 w 119"/>
                <a:gd name="T9" fmla="*/ 75 h 120"/>
                <a:gd name="T10" fmla="*/ 12 w 119"/>
                <a:gd name="T11" fmla="*/ 67 h 120"/>
                <a:gd name="T12" fmla="*/ 12 w 119"/>
                <a:gd name="T13" fmla="*/ 54 h 120"/>
                <a:gd name="T14" fmla="*/ 2 w 119"/>
                <a:gd name="T15" fmla="*/ 41 h 120"/>
                <a:gd name="T16" fmla="*/ 17 w 119"/>
                <a:gd name="T17" fmla="*/ 17 h 120"/>
                <a:gd name="T18" fmla="*/ 29 w 119"/>
                <a:gd name="T19" fmla="*/ 23 h 120"/>
                <a:gd name="T20" fmla="*/ 40 w 119"/>
                <a:gd name="T21" fmla="*/ 6 h 120"/>
                <a:gd name="T22" fmla="*/ 70 w 119"/>
                <a:gd name="T23" fmla="*/ 0 h 120"/>
                <a:gd name="T24" fmla="*/ 76 w 119"/>
                <a:gd name="T25" fmla="*/ 16 h 120"/>
                <a:gd name="T26" fmla="*/ 98 w 119"/>
                <a:gd name="T27" fmla="*/ 18 h 120"/>
                <a:gd name="T28" fmla="*/ 118 w 119"/>
                <a:gd name="T29" fmla="*/ 41 h 120"/>
                <a:gd name="T30" fmla="*/ 116 w 119"/>
                <a:gd name="T31" fmla="*/ 49 h 120"/>
                <a:gd name="T32" fmla="*/ 108 w 119"/>
                <a:gd name="T33" fmla="*/ 60 h 120"/>
                <a:gd name="T34" fmla="*/ 115 w 119"/>
                <a:gd name="T35" fmla="*/ 72 h 120"/>
                <a:gd name="T36" fmla="*/ 118 w 119"/>
                <a:gd name="T37" fmla="*/ 80 h 120"/>
                <a:gd name="T38" fmla="*/ 97 w 119"/>
                <a:gd name="T39" fmla="*/ 103 h 120"/>
                <a:gd name="T40" fmla="*/ 76 w 119"/>
                <a:gd name="T41" fmla="*/ 105 h 120"/>
                <a:gd name="T42" fmla="*/ 70 w 119"/>
                <a:gd name="T43" fmla="*/ 120 h 120"/>
                <a:gd name="T44" fmla="*/ 64 w 119"/>
                <a:gd name="T45" fmla="*/ 108 h 120"/>
                <a:gd name="T46" fmla="*/ 68 w 119"/>
                <a:gd name="T47" fmla="*/ 95 h 120"/>
                <a:gd name="T48" fmla="*/ 91 w 119"/>
                <a:gd name="T49" fmla="*/ 86 h 120"/>
                <a:gd name="T50" fmla="*/ 104 w 119"/>
                <a:gd name="T51" fmla="*/ 79 h 120"/>
                <a:gd name="T52" fmla="*/ 95 w 119"/>
                <a:gd name="T53" fmla="*/ 69 h 120"/>
                <a:gd name="T54" fmla="*/ 95 w 119"/>
                <a:gd name="T55" fmla="*/ 52 h 120"/>
                <a:gd name="T56" fmla="*/ 104 w 119"/>
                <a:gd name="T57" fmla="*/ 42 h 120"/>
                <a:gd name="T58" fmla="*/ 91 w 119"/>
                <a:gd name="T59" fmla="*/ 35 h 120"/>
                <a:gd name="T60" fmla="*/ 68 w 119"/>
                <a:gd name="T61" fmla="*/ 26 h 120"/>
                <a:gd name="T62" fmla="*/ 64 w 119"/>
                <a:gd name="T63" fmla="*/ 12 h 120"/>
                <a:gd name="T64" fmla="*/ 52 w 119"/>
                <a:gd name="T65" fmla="*/ 20 h 120"/>
                <a:gd name="T66" fmla="*/ 34 w 119"/>
                <a:gd name="T67" fmla="*/ 34 h 120"/>
                <a:gd name="T68" fmla="*/ 21 w 119"/>
                <a:gd name="T69" fmla="*/ 31 h 120"/>
                <a:gd name="T70" fmla="*/ 22 w 119"/>
                <a:gd name="T71" fmla="*/ 46 h 120"/>
                <a:gd name="T72" fmla="*/ 24 w 119"/>
                <a:gd name="T73" fmla="*/ 60 h 120"/>
                <a:gd name="T74" fmla="*/ 22 w 119"/>
                <a:gd name="T75" fmla="*/ 75 h 120"/>
                <a:gd name="T76" fmla="*/ 21 w 119"/>
                <a:gd name="T77" fmla="*/ 89 h 120"/>
                <a:gd name="T78" fmla="*/ 34 w 119"/>
                <a:gd name="T79" fmla="*/ 87 h 120"/>
                <a:gd name="T80" fmla="*/ 52 w 119"/>
                <a:gd name="T81" fmla="*/ 10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0" y="120"/>
                  </a:moveTo>
                  <a:cubicBezTo>
                    <a:pt x="46" y="120"/>
                    <a:pt x="46" y="120"/>
                    <a:pt x="46" y="120"/>
                  </a:cubicBezTo>
                  <a:cubicBezTo>
                    <a:pt x="43" y="120"/>
                    <a:pt x="40" y="118"/>
                    <a:pt x="40" y="114"/>
                  </a:cubicBezTo>
                  <a:cubicBezTo>
                    <a:pt x="40" y="105"/>
                    <a:pt x="40" y="105"/>
                    <a:pt x="40" y="105"/>
                  </a:cubicBezTo>
                  <a:cubicBezTo>
                    <a:pt x="36" y="103"/>
                    <a:pt x="33" y="101"/>
                    <a:pt x="29" y="98"/>
                  </a:cubicBezTo>
                  <a:cubicBezTo>
                    <a:pt x="22" y="103"/>
                    <a:pt x="22" y="103"/>
                    <a:pt x="22" y="103"/>
                  </a:cubicBezTo>
                  <a:cubicBezTo>
                    <a:pt x="21" y="104"/>
                    <a:pt x="19" y="104"/>
                    <a:pt x="18" y="104"/>
                  </a:cubicBezTo>
                  <a:cubicBezTo>
                    <a:pt x="16" y="103"/>
                    <a:pt x="15" y="102"/>
                    <a:pt x="14" y="101"/>
                  </a:cubicBezTo>
                  <a:cubicBezTo>
                    <a:pt x="2" y="80"/>
                    <a:pt x="2" y="80"/>
                    <a:pt x="2" y="80"/>
                  </a:cubicBezTo>
                  <a:cubicBezTo>
                    <a:pt x="1" y="79"/>
                    <a:pt x="1" y="77"/>
                    <a:pt x="1" y="75"/>
                  </a:cubicBezTo>
                  <a:cubicBezTo>
                    <a:pt x="2" y="74"/>
                    <a:pt x="3" y="73"/>
                    <a:pt x="4" y="72"/>
                  </a:cubicBezTo>
                  <a:cubicBezTo>
                    <a:pt x="12" y="67"/>
                    <a:pt x="12" y="67"/>
                    <a:pt x="12" y="67"/>
                  </a:cubicBezTo>
                  <a:cubicBezTo>
                    <a:pt x="12" y="65"/>
                    <a:pt x="12" y="63"/>
                    <a:pt x="12" y="60"/>
                  </a:cubicBezTo>
                  <a:cubicBezTo>
                    <a:pt x="12" y="58"/>
                    <a:pt x="12" y="56"/>
                    <a:pt x="12" y="54"/>
                  </a:cubicBezTo>
                  <a:cubicBezTo>
                    <a:pt x="4" y="49"/>
                    <a:pt x="4" y="49"/>
                    <a:pt x="4" y="49"/>
                  </a:cubicBezTo>
                  <a:cubicBezTo>
                    <a:pt x="1" y="47"/>
                    <a:pt x="0" y="44"/>
                    <a:pt x="2" y="41"/>
                  </a:cubicBezTo>
                  <a:cubicBezTo>
                    <a:pt x="13" y="20"/>
                    <a:pt x="13" y="20"/>
                    <a:pt x="13" y="20"/>
                  </a:cubicBezTo>
                  <a:cubicBezTo>
                    <a:pt x="14" y="19"/>
                    <a:pt x="16" y="18"/>
                    <a:pt x="17" y="17"/>
                  </a:cubicBezTo>
                  <a:cubicBezTo>
                    <a:pt x="19" y="17"/>
                    <a:pt x="20" y="17"/>
                    <a:pt x="22" y="18"/>
                  </a:cubicBezTo>
                  <a:cubicBezTo>
                    <a:pt x="29" y="23"/>
                    <a:pt x="29" y="23"/>
                    <a:pt x="29" y="23"/>
                  </a:cubicBezTo>
                  <a:cubicBezTo>
                    <a:pt x="33" y="20"/>
                    <a:pt x="36" y="18"/>
                    <a:pt x="40" y="16"/>
                  </a:cubicBezTo>
                  <a:cubicBezTo>
                    <a:pt x="40" y="6"/>
                    <a:pt x="40" y="6"/>
                    <a:pt x="40" y="6"/>
                  </a:cubicBezTo>
                  <a:cubicBezTo>
                    <a:pt x="40" y="3"/>
                    <a:pt x="43" y="0"/>
                    <a:pt x="46" y="0"/>
                  </a:cubicBezTo>
                  <a:cubicBezTo>
                    <a:pt x="70" y="0"/>
                    <a:pt x="70" y="0"/>
                    <a:pt x="70" y="0"/>
                  </a:cubicBezTo>
                  <a:cubicBezTo>
                    <a:pt x="73" y="0"/>
                    <a:pt x="76" y="3"/>
                    <a:pt x="76" y="6"/>
                  </a:cubicBezTo>
                  <a:cubicBezTo>
                    <a:pt x="76" y="16"/>
                    <a:pt x="76" y="16"/>
                    <a:pt x="76" y="16"/>
                  </a:cubicBezTo>
                  <a:cubicBezTo>
                    <a:pt x="79" y="17"/>
                    <a:pt x="84" y="20"/>
                    <a:pt x="88" y="23"/>
                  </a:cubicBezTo>
                  <a:cubicBezTo>
                    <a:pt x="98" y="18"/>
                    <a:pt x="98" y="18"/>
                    <a:pt x="98" y="18"/>
                  </a:cubicBezTo>
                  <a:cubicBezTo>
                    <a:pt x="101" y="16"/>
                    <a:pt x="104" y="17"/>
                    <a:pt x="106" y="20"/>
                  </a:cubicBezTo>
                  <a:cubicBezTo>
                    <a:pt x="118" y="41"/>
                    <a:pt x="118" y="41"/>
                    <a:pt x="118" y="41"/>
                  </a:cubicBezTo>
                  <a:cubicBezTo>
                    <a:pt x="119" y="42"/>
                    <a:pt x="119" y="44"/>
                    <a:pt x="118" y="45"/>
                  </a:cubicBezTo>
                  <a:cubicBezTo>
                    <a:pt x="118" y="47"/>
                    <a:pt x="117" y="48"/>
                    <a:pt x="116" y="49"/>
                  </a:cubicBezTo>
                  <a:cubicBezTo>
                    <a:pt x="107" y="54"/>
                    <a:pt x="107" y="54"/>
                    <a:pt x="107" y="54"/>
                  </a:cubicBezTo>
                  <a:cubicBezTo>
                    <a:pt x="108" y="56"/>
                    <a:pt x="108" y="58"/>
                    <a:pt x="108" y="60"/>
                  </a:cubicBezTo>
                  <a:cubicBezTo>
                    <a:pt x="108" y="63"/>
                    <a:pt x="108" y="65"/>
                    <a:pt x="107" y="67"/>
                  </a:cubicBezTo>
                  <a:cubicBezTo>
                    <a:pt x="115" y="72"/>
                    <a:pt x="115" y="72"/>
                    <a:pt x="115" y="72"/>
                  </a:cubicBezTo>
                  <a:cubicBezTo>
                    <a:pt x="117" y="73"/>
                    <a:pt x="118" y="74"/>
                    <a:pt x="118" y="76"/>
                  </a:cubicBezTo>
                  <a:cubicBezTo>
                    <a:pt x="119" y="77"/>
                    <a:pt x="118" y="79"/>
                    <a:pt x="118" y="80"/>
                  </a:cubicBezTo>
                  <a:cubicBezTo>
                    <a:pt x="105" y="101"/>
                    <a:pt x="105" y="101"/>
                    <a:pt x="105" y="101"/>
                  </a:cubicBezTo>
                  <a:cubicBezTo>
                    <a:pt x="104" y="104"/>
                    <a:pt x="100" y="105"/>
                    <a:pt x="97" y="103"/>
                  </a:cubicBezTo>
                  <a:cubicBezTo>
                    <a:pt x="88" y="98"/>
                    <a:pt x="88" y="98"/>
                    <a:pt x="88" y="98"/>
                  </a:cubicBezTo>
                  <a:cubicBezTo>
                    <a:pt x="84" y="101"/>
                    <a:pt x="79" y="103"/>
                    <a:pt x="76" y="105"/>
                  </a:cubicBezTo>
                  <a:cubicBezTo>
                    <a:pt x="76" y="114"/>
                    <a:pt x="76" y="114"/>
                    <a:pt x="76" y="114"/>
                  </a:cubicBezTo>
                  <a:cubicBezTo>
                    <a:pt x="76" y="118"/>
                    <a:pt x="73" y="120"/>
                    <a:pt x="70" y="120"/>
                  </a:cubicBezTo>
                  <a:close/>
                  <a:moveTo>
                    <a:pt x="52" y="108"/>
                  </a:moveTo>
                  <a:cubicBezTo>
                    <a:pt x="64" y="108"/>
                    <a:pt x="64" y="108"/>
                    <a:pt x="64" y="108"/>
                  </a:cubicBezTo>
                  <a:cubicBezTo>
                    <a:pt x="64" y="101"/>
                    <a:pt x="64" y="101"/>
                    <a:pt x="64" y="101"/>
                  </a:cubicBezTo>
                  <a:cubicBezTo>
                    <a:pt x="64" y="98"/>
                    <a:pt x="66" y="96"/>
                    <a:pt x="68" y="95"/>
                  </a:cubicBezTo>
                  <a:cubicBezTo>
                    <a:pt x="74" y="93"/>
                    <a:pt x="80" y="90"/>
                    <a:pt x="84" y="87"/>
                  </a:cubicBezTo>
                  <a:cubicBezTo>
                    <a:pt x="85" y="85"/>
                    <a:pt x="88" y="84"/>
                    <a:pt x="91" y="86"/>
                  </a:cubicBezTo>
                  <a:cubicBezTo>
                    <a:pt x="98" y="90"/>
                    <a:pt x="98" y="90"/>
                    <a:pt x="98" y="90"/>
                  </a:cubicBezTo>
                  <a:cubicBezTo>
                    <a:pt x="104" y="79"/>
                    <a:pt x="104" y="79"/>
                    <a:pt x="104" y="79"/>
                  </a:cubicBezTo>
                  <a:cubicBezTo>
                    <a:pt x="98" y="75"/>
                    <a:pt x="98" y="75"/>
                    <a:pt x="98" y="75"/>
                  </a:cubicBezTo>
                  <a:cubicBezTo>
                    <a:pt x="95" y="74"/>
                    <a:pt x="94" y="71"/>
                    <a:pt x="95" y="69"/>
                  </a:cubicBezTo>
                  <a:cubicBezTo>
                    <a:pt x="96" y="65"/>
                    <a:pt x="96" y="63"/>
                    <a:pt x="96" y="60"/>
                  </a:cubicBezTo>
                  <a:cubicBezTo>
                    <a:pt x="96" y="58"/>
                    <a:pt x="96" y="55"/>
                    <a:pt x="95" y="52"/>
                  </a:cubicBezTo>
                  <a:cubicBezTo>
                    <a:pt x="94" y="50"/>
                    <a:pt x="95" y="47"/>
                    <a:pt x="98" y="46"/>
                  </a:cubicBezTo>
                  <a:cubicBezTo>
                    <a:pt x="104" y="42"/>
                    <a:pt x="104" y="42"/>
                    <a:pt x="104" y="42"/>
                  </a:cubicBezTo>
                  <a:cubicBezTo>
                    <a:pt x="98" y="31"/>
                    <a:pt x="98" y="31"/>
                    <a:pt x="98" y="31"/>
                  </a:cubicBezTo>
                  <a:cubicBezTo>
                    <a:pt x="91" y="35"/>
                    <a:pt x="91" y="35"/>
                    <a:pt x="91" y="35"/>
                  </a:cubicBezTo>
                  <a:cubicBezTo>
                    <a:pt x="88" y="36"/>
                    <a:pt x="85" y="36"/>
                    <a:pt x="84" y="34"/>
                  </a:cubicBezTo>
                  <a:cubicBezTo>
                    <a:pt x="80" y="31"/>
                    <a:pt x="74" y="28"/>
                    <a:pt x="68" y="26"/>
                  </a:cubicBezTo>
                  <a:cubicBezTo>
                    <a:pt x="66" y="25"/>
                    <a:pt x="64" y="23"/>
                    <a:pt x="64" y="20"/>
                  </a:cubicBezTo>
                  <a:cubicBezTo>
                    <a:pt x="64" y="12"/>
                    <a:pt x="64" y="12"/>
                    <a:pt x="64" y="12"/>
                  </a:cubicBezTo>
                  <a:cubicBezTo>
                    <a:pt x="52" y="12"/>
                    <a:pt x="52" y="12"/>
                    <a:pt x="52" y="12"/>
                  </a:cubicBezTo>
                  <a:cubicBezTo>
                    <a:pt x="52" y="20"/>
                    <a:pt x="52" y="20"/>
                    <a:pt x="52" y="20"/>
                  </a:cubicBezTo>
                  <a:cubicBezTo>
                    <a:pt x="52" y="23"/>
                    <a:pt x="50" y="25"/>
                    <a:pt x="48" y="26"/>
                  </a:cubicBezTo>
                  <a:cubicBezTo>
                    <a:pt x="43" y="27"/>
                    <a:pt x="39" y="30"/>
                    <a:pt x="34" y="34"/>
                  </a:cubicBezTo>
                  <a:cubicBezTo>
                    <a:pt x="32" y="36"/>
                    <a:pt x="29" y="36"/>
                    <a:pt x="27" y="35"/>
                  </a:cubicBezTo>
                  <a:cubicBezTo>
                    <a:pt x="21" y="31"/>
                    <a:pt x="21" y="31"/>
                    <a:pt x="21" y="31"/>
                  </a:cubicBezTo>
                  <a:cubicBezTo>
                    <a:pt x="15" y="42"/>
                    <a:pt x="15" y="42"/>
                    <a:pt x="15" y="42"/>
                  </a:cubicBezTo>
                  <a:cubicBezTo>
                    <a:pt x="22" y="46"/>
                    <a:pt x="22" y="46"/>
                    <a:pt x="22" y="46"/>
                  </a:cubicBezTo>
                  <a:cubicBezTo>
                    <a:pt x="24" y="47"/>
                    <a:pt x="25" y="50"/>
                    <a:pt x="25" y="52"/>
                  </a:cubicBezTo>
                  <a:cubicBezTo>
                    <a:pt x="24" y="55"/>
                    <a:pt x="24" y="58"/>
                    <a:pt x="24" y="60"/>
                  </a:cubicBezTo>
                  <a:cubicBezTo>
                    <a:pt x="24" y="63"/>
                    <a:pt x="24" y="66"/>
                    <a:pt x="25" y="69"/>
                  </a:cubicBezTo>
                  <a:cubicBezTo>
                    <a:pt x="25" y="71"/>
                    <a:pt x="24" y="74"/>
                    <a:pt x="22" y="75"/>
                  </a:cubicBezTo>
                  <a:cubicBezTo>
                    <a:pt x="15" y="79"/>
                    <a:pt x="15" y="79"/>
                    <a:pt x="15" y="79"/>
                  </a:cubicBezTo>
                  <a:cubicBezTo>
                    <a:pt x="21" y="89"/>
                    <a:pt x="21" y="89"/>
                    <a:pt x="21" y="89"/>
                  </a:cubicBezTo>
                  <a:cubicBezTo>
                    <a:pt x="27" y="86"/>
                    <a:pt x="27" y="86"/>
                    <a:pt x="27" y="86"/>
                  </a:cubicBezTo>
                  <a:cubicBezTo>
                    <a:pt x="29" y="84"/>
                    <a:pt x="32" y="85"/>
                    <a:pt x="34" y="87"/>
                  </a:cubicBezTo>
                  <a:cubicBezTo>
                    <a:pt x="39" y="91"/>
                    <a:pt x="43" y="93"/>
                    <a:pt x="48" y="95"/>
                  </a:cubicBezTo>
                  <a:cubicBezTo>
                    <a:pt x="50" y="96"/>
                    <a:pt x="52" y="98"/>
                    <a:pt x="52" y="101"/>
                  </a:cubicBezTo>
                  <a:lnTo>
                    <a:pt x="52"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j-lt"/>
                <a:ea typeface="+mn-ea"/>
                <a:cs typeface="+mn-cs"/>
              </a:endParaRPr>
            </a:p>
          </p:txBody>
        </p:sp>
      </p:grpSp>
      <p:sp>
        <p:nvSpPr>
          <p:cNvPr id="25" name="Rectangle 24">
            <a:extLst>
              <a:ext uri="{FF2B5EF4-FFF2-40B4-BE49-F238E27FC236}">
                <a16:creationId xmlns:a16="http://schemas.microsoft.com/office/drawing/2014/main" id="{10C3EED0-BFDB-4C04-B891-65FC822EB437}"/>
              </a:ext>
            </a:extLst>
          </p:cNvPr>
          <p:cNvSpPr/>
          <p:nvPr/>
        </p:nvSpPr>
        <p:spPr>
          <a:xfrm>
            <a:off x="294208" y="4803616"/>
            <a:ext cx="1551345"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20" normalizeH="0" baseline="0" noProof="0" dirty="0">
                <a:ln>
                  <a:noFill/>
                </a:ln>
                <a:solidFill>
                  <a:srgbClr val="7500C0"/>
                </a:solidFill>
                <a:effectLst/>
                <a:uLnTx/>
                <a:uFillTx/>
                <a:latin typeface="+mj-lt"/>
                <a:ea typeface="+mn-ea"/>
                <a:cs typeface="+mn-cs"/>
              </a:rPr>
              <a:t>Registration</a:t>
            </a:r>
            <a:endParaRPr kumimoji="0" lang="en-US" sz="1000" b="0" i="0" u="none" strike="noStrike" kern="1200" cap="none" spc="-20" normalizeH="0" baseline="0" noProof="0" dirty="0">
              <a:ln>
                <a:noFill/>
              </a:ln>
              <a:solidFill>
                <a:srgbClr val="7500C0"/>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dirty="0">
                <a:ln>
                  <a:noFill/>
                </a:ln>
                <a:solidFill>
                  <a:srgbClr val="000000"/>
                </a:solidFill>
                <a:effectLst/>
                <a:uLnTx/>
                <a:uFillTx/>
                <a:latin typeface="+mj-lt"/>
                <a:ea typeface="+mn-ea"/>
                <a:cs typeface="+mn-cs"/>
              </a:rPr>
              <a:t>Ebony is integral in marketing campaign to help promote the CCA role and </a:t>
            </a:r>
            <a:r>
              <a:rPr kumimoji="0" lang="en-US" sz="1000" b="0" i="0" u="none" strike="noStrike" kern="1200" cap="none" spc="-20" normalizeH="0" baseline="0" noProof="0" dirty="0" err="1">
                <a:ln>
                  <a:noFill/>
                </a:ln>
                <a:solidFill>
                  <a:srgbClr val="000000"/>
                </a:solidFill>
                <a:effectLst/>
                <a:uLnTx/>
                <a:uFillTx/>
                <a:latin typeface="+mj-lt"/>
                <a:ea typeface="+mn-ea"/>
                <a:cs typeface="+mn-cs"/>
              </a:rPr>
              <a:t>DearMama</a:t>
            </a:r>
            <a:r>
              <a:rPr kumimoji="0" lang="en-US" sz="1000" b="0" i="0" u="none" strike="noStrike" kern="1200" cap="none" spc="-20" normalizeH="0" baseline="0" noProof="0" dirty="0">
                <a:ln>
                  <a:noFill/>
                </a:ln>
                <a:solidFill>
                  <a:srgbClr val="000000"/>
                </a:solidFill>
                <a:effectLst/>
                <a:uLnTx/>
                <a:uFillTx/>
                <a:latin typeface="+mj-lt"/>
                <a:ea typeface="+mn-ea"/>
                <a:cs typeface="+mn-cs"/>
              </a:rPr>
              <a:t> app to PCPs, OB/GYNs, NPs, midwives, doulas, community resources, vendors, etc.</a:t>
            </a:r>
          </a:p>
        </p:txBody>
      </p:sp>
      <p:cxnSp>
        <p:nvCxnSpPr>
          <p:cNvPr id="26" name="Straight Connector 25">
            <a:extLst>
              <a:ext uri="{FF2B5EF4-FFF2-40B4-BE49-F238E27FC236}">
                <a16:creationId xmlns:a16="http://schemas.microsoft.com/office/drawing/2014/main" id="{30C7DC0A-58AD-4935-9BA8-765603BC63DA}"/>
              </a:ext>
            </a:extLst>
          </p:cNvPr>
          <p:cNvCxnSpPr>
            <a:cxnSpLocks/>
          </p:cNvCxnSpPr>
          <p:nvPr/>
        </p:nvCxnSpPr>
        <p:spPr>
          <a:xfrm flipV="1">
            <a:off x="305003" y="1632952"/>
            <a:ext cx="0" cy="2082939"/>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BA65AE-81E4-4872-A493-61C0F7B18E6C}"/>
              </a:ext>
            </a:extLst>
          </p:cNvPr>
          <p:cNvCxnSpPr>
            <a:cxnSpLocks/>
          </p:cNvCxnSpPr>
          <p:nvPr/>
        </p:nvCxnSpPr>
        <p:spPr>
          <a:xfrm flipV="1">
            <a:off x="1977191" y="1463723"/>
            <a:ext cx="0" cy="1818660"/>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50BA844-FE9E-49E0-BEB7-008AF160DD23}"/>
              </a:ext>
            </a:extLst>
          </p:cNvPr>
          <p:cNvSpPr/>
          <p:nvPr/>
        </p:nvSpPr>
        <p:spPr>
          <a:xfrm>
            <a:off x="2025133" y="1231484"/>
            <a:ext cx="1632845"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500C0"/>
                </a:solidFill>
                <a:effectLst/>
                <a:uLnTx/>
                <a:uFillTx/>
                <a:latin typeface="+mj-lt"/>
                <a:ea typeface="+mn-ea"/>
                <a:cs typeface="+mn-cs"/>
              </a:rPr>
              <a:t>Enrollment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Imani completes an enrollment intake form within the DearMama app with her personalized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spc="-20">
              <a:solidFill>
                <a:srgbClr val="000000"/>
              </a:solidFill>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Imani will have to enter her preferences and a list of matched CCAs will display in the Dashboard within the app. Imani is able to view bios of the matched CCAs.</a:t>
            </a:r>
          </a:p>
        </p:txBody>
      </p:sp>
      <p:cxnSp>
        <p:nvCxnSpPr>
          <p:cNvPr id="29" name="Straight Connector 28">
            <a:extLst>
              <a:ext uri="{FF2B5EF4-FFF2-40B4-BE49-F238E27FC236}">
                <a16:creationId xmlns:a16="http://schemas.microsoft.com/office/drawing/2014/main" id="{2B4A47C2-C934-4941-BBE0-362B9BA9DDFA}"/>
              </a:ext>
            </a:extLst>
          </p:cNvPr>
          <p:cNvCxnSpPr>
            <a:cxnSpLocks/>
          </p:cNvCxnSpPr>
          <p:nvPr/>
        </p:nvCxnSpPr>
        <p:spPr>
          <a:xfrm>
            <a:off x="5613511" y="4208172"/>
            <a:ext cx="0" cy="1239670"/>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2798905-08BE-45E3-A052-5DF68010BD1B}"/>
              </a:ext>
            </a:extLst>
          </p:cNvPr>
          <p:cNvSpPr/>
          <p:nvPr/>
        </p:nvSpPr>
        <p:spPr>
          <a:xfrm>
            <a:off x="3802940" y="1356506"/>
            <a:ext cx="1474322"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500C0"/>
                </a:solidFill>
                <a:effectLst/>
                <a:uLnTx/>
                <a:uFillTx/>
                <a:latin typeface="+mj-lt"/>
                <a:ea typeface="+mn-ea"/>
                <a:cs typeface="+mn-cs"/>
              </a:rPr>
              <a:t>Scheduling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Imani schedules the appointment with Ebony within the app based on availability for the initial telehealth consultation. The appointment will be displayed on Imani’s Dashboard</a:t>
            </a:r>
            <a:r>
              <a:rPr lang="en-US" sz="1000" spc="-20">
                <a:solidFill>
                  <a:srgbClr val="000000"/>
                </a:solidFill>
                <a:latin typeface="+mj-lt"/>
                <a:ea typeface="+mn-ea"/>
                <a:cs typeface="+mn-cs"/>
              </a:rPr>
              <a:t> within the app.</a:t>
            </a:r>
            <a:endParaRPr kumimoji="0" lang="en-US" sz="1000" b="0" i="0" u="none" strike="noStrike" kern="1200" cap="none" spc="-20" normalizeH="0" baseline="0" noProof="0">
              <a:ln>
                <a:noFill/>
              </a:ln>
              <a:solidFill>
                <a:srgbClr val="000000"/>
              </a:solidFill>
              <a:effectLst/>
              <a:uLnTx/>
              <a:uFillTx/>
              <a:latin typeface="+mj-lt"/>
              <a:ea typeface="+mn-ea"/>
              <a:cs typeface="+mn-cs"/>
            </a:endParaRPr>
          </a:p>
        </p:txBody>
      </p:sp>
      <p:sp>
        <p:nvSpPr>
          <p:cNvPr id="31" name="TextBox 30">
            <a:extLst>
              <a:ext uri="{FF2B5EF4-FFF2-40B4-BE49-F238E27FC236}">
                <a16:creationId xmlns:a16="http://schemas.microsoft.com/office/drawing/2014/main" id="{E0B57A82-AD71-4227-AF12-ACBF52A7528F}"/>
              </a:ext>
            </a:extLst>
          </p:cNvPr>
          <p:cNvSpPr txBox="1"/>
          <p:nvPr/>
        </p:nvSpPr>
        <p:spPr>
          <a:xfrm>
            <a:off x="1473434" y="3861429"/>
            <a:ext cx="1089541" cy="147733"/>
          </a:xfrm>
          <a:prstGeom prst="rect">
            <a:avLst/>
          </a:prstGeom>
        </p:spPr>
        <p:txBody>
          <a:bodyPr vert="horz" wrap="square" lIns="0" tIns="0" rIns="0" bIns="0" rtlCol="0" anchor="t" anchorCtr="0">
            <a:spAutoFit/>
          </a:bodyPr>
          <a:lstStyle>
            <a:lvl1pPr defTabSz="1734634">
              <a:lnSpc>
                <a:spcPct val="80000"/>
              </a:lnSpc>
              <a:spcBef>
                <a:spcPct val="0"/>
              </a:spcBef>
              <a:buNone/>
              <a:defRPr sz="3200" b="0" i="0" cap="all" spc="-133" baseline="0">
                <a:solidFill>
                  <a:schemeClr val="accent4"/>
                </a:solidFill>
                <a:latin typeface="Arial Black" charset="0"/>
                <a:ea typeface="Arial Black" charset="0"/>
                <a:cs typeface="Arial Black" charset="0"/>
              </a:defRPr>
            </a:lvl1pPr>
          </a:lstStyle>
          <a:p>
            <a:pPr marL="0" marR="0" lvl="0" indent="0" algn="ctr" defTabSz="1734634" rtl="0" eaLnBrk="1" fontAlgn="auto" latinLnBrk="0" hangingPunct="1">
              <a:lnSpc>
                <a:spcPct val="80000"/>
              </a:lnSpc>
              <a:spcBef>
                <a:spcPct val="0"/>
              </a:spcBef>
              <a:spcAft>
                <a:spcPts val="0"/>
              </a:spcAft>
              <a:buClrTx/>
              <a:buSzTx/>
              <a:buFontTx/>
              <a:buNone/>
              <a:tabLst/>
              <a:defRPr/>
            </a:pPr>
            <a:r>
              <a:rPr kumimoji="0" lang="en-US" sz="1200" b="1" i="0" u="none" strike="noStrike" kern="1200" cap="all" spc="0" normalizeH="0" baseline="0" noProof="0">
                <a:ln>
                  <a:noFill/>
                </a:ln>
                <a:solidFill>
                  <a:srgbClr val="460073"/>
                </a:solidFill>
                <a:effectLst/>
                <a:uLnTx/>
                <a:uFillTx/>
                <a:latin typeface="+mj-lt"/>
              </a:rPr>
              <a:t>enrollment</a:t>
            </a:r>
          </a:p>
        </p:txBody>
      </p:sp>
      <p:sp>
        <p:nvSpPr>
          <p:cNvPr id="32" name="Oval 31">
            <a:extLst>
              <a:ext uri="{FF2B5EF4-FFF2-40B4-BE49-F238E27FC236}">
                <a16:creationId xmlns:a16="http://schemas.microsoft.com/office/drawing/2014/main" id="{062A58F3-1C7F-4844-B8A7-DCADC0B678E9}"/>
              </a:ext>
            </a:extLst>
          </p:cNvPr>
          <p:cNvSpPr/>
          <p:nvPr/>
        </p:nvSpPr>
        <p:spPr>
          <a:xfrm>
            <a:off x="1772124" y="3408200"/>
            <a:ext cx="412202" cy="412202"/>
          </a:xfrm>
          <a:prstGeom prst="ellips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mj-lt"/>
              <a:ea typeface="+mn-ea"/>
              <a:cs typeface="+mn-cs"/>
            </a:endParaRPr>
          </a:p>
        </p:txBody>
      </p:sp>
      <p:cxnSp>
        <p:nvCxnSpPr>
          <p:cNvPr id="33" name="Straight Connector 32">
            <a:extLst>
              <a:ext uri="{FF2B5EF4-FFF2-40B4-BE49-F238E27FC236}">
                <a16:creationId xmlns:a16="http://schemas.microsoft.com/office/drawing/2014/main" id="{D64DC532-FD2B-4ED2-B751-63851C5E499F}"/>
              </a:ext>
            </a:extLst>
          </p:cNvPr>
          <p:cNvCxnSpPr>
            <a:cxnSpLocks/>
          </p:cNvCxnSpPr>
          <p:nvPr/>
        </p:nvCxnSpPr>
        <p:spPr>
          <a:xfrm flipV="1">
            <a:off x="5617302" y="1489226"/>
            <a:ext cx="0" cy="1912279"/>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56C2CF5-DA44-4324-9257-80AB73FC6B47}"/>
              </a:ext>
            </a:extLst>
          </p:cNvPr>
          <p:cNvSpPr/>
          <p:nvPr/>
        </p:nvSpPr>
        <p:spPr>
          <a:xfrm>
            <a:off x="5655949" y="1616797"/>
            <a:ext cx="1634659"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500C0"/>
                </a:solidFill>
                <a:effectLst/>
                <a:uLnTx/>
                <a:uFillTx/>
                <a:latin typeface="+mj-lt"/>
                <a:ea typeface="+mn-ea"/>
                <a:cs typeface="+mn-cs"/>
              </a:rPr>
              <a:t>Telehealth Consultation</a:t>
            </a:r>
            <a:endParaRPr kumimoji="0" lang="en-US" sz="1000" b="0" i="0" u="none" strike="noStrike" kern="1200" cap="none" spc="-20" normalizeH="0" baseline="0" noProof="0">
              <a:ln>
                <a:noFill/>
              </a:ln>
              <a:solidFill>
                <a:srgbClr val="7500C0"/>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Imani received a notification on my app to have the initial telehealth consultation with Ebony through the app.</a:t>
            </a:r>
          </a:p>
        </p:txBody>
      </p:sp>
      <p:sp>
        <p:nvSpPr>
          <p:cNvPr id="36" name="TextBox 35">
            <a:extLst>
              <a:ext uri="{FF2B5EF4-FFF2-40B4-BE49-F238E27FC236}">
                <a16:creationId xmlns:a16="http://schemas.microsoft.com/office/drawing/2014/main" id="{ABD96ACD-E8DC-4855-B530-998BF7E8AFBF}"/>
              </a:ext>
            </a:extLst>
          </p:cNvPr>
          <p:cNvSpPr txBox="1"/>
          <p:nvPr/>
        </p:nvSpPr>
        <p:spPr>
          <a:xfrm>
            <a:off x="6610207" y="4436177"/>
            <a:ext cx="1339992" cy="295466"/>
          </a:xfrm>
          <a:prstGeom prst="rect">
            <a:avLst/>
          </a:prstGeom>
        </p:spPr>
        <p:txBody>
          <a:bodyPr vert="horz" wrap="square" lIns="0" tIns="0" rIns="0" bIns="0" rtlCol="0" anchor="t" anchorCtr="0">
            <a:spAutoFit/>
          </a:bodyPr>
          <a:lstStyle>
            <a:lvl1pPr defTabSz="1734634">
              <a:lnSpc>
                <a:spcPct val="80000"/>
              </a:lnSpc>
              <a:spcBef>
                <a:spcPct val="0"/>
              </a:spcBef>
              <a:buNone/>
              <a:defRPr sz="3200" b="0" i="0" cap="all" spc="-133" baseline="0">
                <a:solidFill>
                  <a:schemeClr val="accent4"/>
                </a:solidFill>
                <a:latin typeface="Arial Black" charset="0"/>
                <a:ea typeface="Arial Black" charset="0"/>
                <a:cs typeface="Arial Black" charset="0"/>
              </a:defRPr>
            </a:lvl1pPr>
          </a:lstStyle>
          <a:p>
            <a:pPr marL="0" marR="0" lvl="0" indent="0" algn="ctr" defTabSz="1734634" rtl="0" eaLnBrk="1" fontAlgn="auto" latinLnBrk="0" hangingPunct="1">
              <a:lnSpc>
                <a:spcPct val="80000"/>
              </a:lnSpc>
              <a:spcBef>
                <a:spcPct val="0"/>
              </a:spcBef>
              <a:spcAft>
                <a:spcPts val="0"/>
              </a:spcAft>
              <a:buClrTx/>
              <a:buSzTx/>
              <a:buFontTx/>
              <a:buNone/>
              <a:tabLst/>
              <a:defRPr/>
            </a:pPr>
            <a:r>
              <a:rPr kumimoji="0" lang="en-US" sz="1200" b="1" i="0" u="none" strike="noStrike" kern="1200" cap="all" spc="0" normalizeH="0" baseline="0" noProof="0">
                <a:ln>
                  <a:noFill/>
                </a:ln>
                <a:solidFill>
                  <a:srgbClr val="460073"/>
                </a:solidFill>
                <a:effectLst/>
                <a:uLnTx/>
                <a:uFillTx/>
                <a:latin typeface="+mj-lt"/>
              </a:rPr>
              <a:t>CARE COORDINATION</a:t>
            </a:r>
          </a:p>
        </p:txBody>
      </p:sp>
      <p:sp>
        <p:nvSpPr>
          <p:cNvPr id="37" name="Oval 36">
            <a:extLst>
              <a:ext uri="{FF2B5EF4-FFF2-40B4-BE49-F238E27FC236}">
                <a16:creationId xmlns:a16="http://schemas.microsoft.com/office/drawing/2014/main" id="{AD42BD6F-7E25-4F44-A925-6F3A3AB9785E}"/>
              </a:ext>
            </a:extLst>
          </p:cNvPr>
          <p:cNvSpPr/>
          <p:nvPr/>
        </p:nvSpPr>
        <p:spPr>
          <a:xfrm>
            <a:off x="9711783" y="3687418"/>
            <a:ext cx="412203" cy="412202"/>
          </a:xfrm>
          <a:prstGeom prst="ellips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mj-lt"/>
              <a:ea typeface="+mn-ea"/>
              <a:cs typeface="+mn-cs"/>
            </a:endParaRPr>
          </a:p>
        </p:txBody>
      </p:sp>
      <p:sp>
        <p:nvSpPr>
          <p:cNvPr id="38" name="TextBox 37">
            <a:extLst>
              <a:ext uri="{FF2B5EF4-FFF2-40B4-BE49-F238E27FC236}">
                <a16:creationId xmlns:a16="http://schemas.microsoft.com/office/drawing/2014/main" id="{F9A0C73E-8974-4E2C-AAD4-F254BA161BB7}"/>
              </a:ext>
            </a:extLst>
          </p:cNvPr>
          <p:cNvSpPr txBox="1"/>
          <p:nvPr/>
        </p:nvSpPr>
        <p:spPr>
          <a:xfrm>
            <a:off x="9386144" y="4163971"/>
            <a:ext cx="1128097" cy="147733"/>
          </a:xfrm>
          <a:prstGeom prst="rect">
            <a:avLst/>
          </a:prstGeom>
        </p:spPr>
        <p:txBody>
          <a:bodyPr vert="horz" wrap="square" lIns="0" tIns="0" rIns="0" bIns="0" rtlCol="0" anchor="t" anchorCtr="0">
            <a:spAutoFit/>
          </a:bodyPr>
          <a:lstStyle>
            <a:lvl1pPr defTabSz="1734634">
              <a:lnSpc>
                <a:spcPct val="80000"/>
              </a:lnSpc>
              <a:spcBef>
                <a:spcPct val="0"/>
              </a:spcBef>
              <a:buNone/>
              <a:defRPr sz="3200" b="0" i="0" cap="all" spc="-133" baseline="0">
                <a:solidFill>
                  <a:schemeClr val="accent4"/>
                </a:solidFill>
                <a:latin typeface="Arial Black" charset="0"/>
                <a:ea typeface="Arial Black" charset="0"/>
                <a:cs typeface="Arial Black" charset="0"/>
              </a:defRPr>
            </a:lvl1pPr>
          </a:lstStyle>
          <a:p>
            <a:pPr marL="0" marR="0" lvl="0" indent="0" algn="ctr" defTabSz="1734634" rtl="0" eaLnBrk="1" fontAlgn="auto" latinLnBrk="0" hangingPunct="1">
              <a:lnSpc>
                <a:spcPct val="80000"/>
              </a:lnSpc>
              <a:spcBef>
                <a:spcPct val="0"/>
              </a:spcBef>
              <a:spcAft>
                <a:spcPts val="0"/>
              </a:spcAft>
              <a:buClrTx/>
              <a:buSzTx/>
              <a:buFontTx/>
              <a:buNone/>
              <a:tabLst/>
              <a:defRPr/>
            </a:pPr>
            <a:r>
              <a:rPr kumimoji="0" lang="en-US" sz="1200" b="1" i="0" u="none" strike="noStrike" kern="1200" cap="all" spc="0" normalizeH="0" baseline="0" noProof="0">
                <a:ln>
                  <a:noFill/>
                </a:ln>
                <a:solidFill>
                  <a:srgbClr val="460073"/>
                </a:solidFill>
                <a:effectLst/>
                <a:uLnTx/>
                <a:uFillTx/>
                <a:latin typeface="+mj-lt"/>
              </a:rPr>
              <a:t>MONITOR</a:t>
            </a:r>
          </a:p>
        </p:txBody>
      </p:sp>
      <p:pic>
        <p:nvPicPr>
          <p:cNvPr id="39" name="Picture 28">
            <a:extLst>
              <a:ext uri="{FF2B5EF4-FFF2-40B4-BE49-F238E27FC236}">
                <a16:creationId xmlns:a16="http://schemas.microsoft.com/office/drawing/2014/main" id="{0E3362CE-0519-462C-B4B4-547A90DB6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995" y="3452766"/>
            <a:ext cx="274320" cy="27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0" name="Straight Connector 39">
            <a:extLst>
              <a:ext uri="{FF2B5EF4-FFF2-40B4-BE49-F238E27FC236}">
                <a16:creationId xmlns:a16="http://schemas.microsoft.com/office/drawing/2014/main" id="{00AAD027-D2E1-4DB1-840B-CF20B44BEB32}"/>
              </a:ext>
            </a:extLst>
          </p:cNvPr>
          <p:cNvCxnSpPr>
            <a:cxnSpLocks/>
          </p:cNvCxnSpPr>
          <p:nvPr/>
        </p:nvCxnSpPr>
        <p:spPr>
          <a:xfrm flipV="1">
            <a:off x="9908220" y="2766411"/>
            <a:ext cx="3219" cy="942578"/>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15308A4-6AE3-4CD5-BEDB-88D3B2C918E3}"/>
              </a:ext>
            </a:extLst>
          </p:cNvPr>
          <p:cNvSpPr/>
          <p:nvPr/>
        </p:nvSpPr>
        <p:spPr>
          <a:xfrm>
            <a:off x="9285447" y="1596860"/>
            <a:ext cx="1351116"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20" normalizeH="0" baseline="0" noProof="0">
                <a:ln>
                  <a:noFill/>
                </a:ln>
                <a:solidFill>
                  <a:srgbClr val="7500C0"/>
                </a:solidFill>
                <a:effectLst/>
                <a:uLnTx/>
                <a:uFillTx/>
                <a:latin typeface="+mj-lt"/>
                <a:ea typeface="+mn-ea"/>
                <a:cs typeface="+mn-cs"/>
              </a:rPr>
              <a:t>Monitor</a:t>
            </a:r>
            <a:endParaRPr kumimoji="0" lang="en-US" sz="1000" b="0" i="0" u="none" strike="noStrike" kern="1200" cap="none" spc="-20" normalizeH="0" baseline="0" noProof="0">
              <a:ln>
                <a:noFill/>
              </a:ln>
              <a:solidFill>
                <a:srgbClr val="7500C0"/>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Imani continues to receive care throughout her motherhood journey up through one year post-delivery.</a:t>
            </a:r>
          </a:p>
        </p:txBody>
      </p:sp>
      <p:sp>
        <p:nvSpPr>
          <p:cNvPr id="42" name="Rectangle 41">
            <a:extLst>
              <a:ext uri="{FF2B5EF4-FFF2-40B4-BE49-F238E27FC236}">
                <a16:creationId xmlns:a16="http://schemas.microsoft.com/office/drawing/2014/main" id="{2BA5E9D8-A385-463C-A392-2072E34F12FA}"/>
              </a:ext>
            </a:extLst>
          </p:cNvPr>
          <p:cNvSpPr/>
          <p:nvPr/>
        </p:nvSpPr>
        <p:spPr>
          <a:xfrm>
            <a:off x="10833000" y="1524943"/>
            <a:ext cx="1276389"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20" normalizeH="0" baseline="0" noProof="0">
                <a:ln>
                  <a:noFill/>
                </a:ln>
                <a:solidFill>
                  <a:srgbClr val="7500C0"/>
                </a:solidFill>
                <a:effectLst/>
                <a:uLnTx/>
                <a:uFillTx/>
                <a:latin typeface="+mj-lt"/>
                <a:ea typeface="+mn-ea"/>
                <a:cs typeface="+mn-cs"/>
              </a:rPr>
              <a:t>Evaluate</a:t>
            </a:r>
            <a:endParaRPr kumimoji="0" lang="en-US" sz="1000" b="0" i="0" u="none" strike="noStrike" kern="1200" cap="none" spc="-20" normalizeH="0" baseline="0" noProof="0">
              <a:ln>
                <a:noFill/>
              </a:ln>
              <a:solidFill>
                <a:srgbClr val="7500C0"/>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Every 6 </a:t>
            </a:r>
            <a:r>
              <a:rPr lang="en-US" sz="1000" spc="-20">
                <a:solidFill>
                  <a:srgbClr val="000000"/>
                </a:solidFill>
                <a:latin typeface="+mj-lt"/>
                <a:ea typeface="+mn-ea"/>
                <a:cs typeface="+mn-cs"/>
              </a:rPr>
              <a:t>months, the app will prompt Imani to complete a satisfaction survey. Care is continued through the formal program closure.</a:t>
            </a:r>
            <a:endParaRPr kumimoji="0" lang="en-US" sz="1000" b="0" i="0" u="none" strike="noStrike" kern="1200" cap="none" spc="-20" normalizeH="0" baseline="0" noProof="0">
              <a:ln>
                <a:noFill/>
              </a:ln>
              <a:solidFill>
                <a:srgbClr val="000000"/>
              </a:solidFill>
              <a:effectLst/>
              <a:uLnTx/>
              <a:uFillTx/>
              <a:latin typeface="+mj-lt"/>
              <a:ea typeface="+mn-ea"/>
              <a:cs typeface="+mn-cs"/>
            </a:endParaRPr>
          </a:p>
        </p:txBody>
      </p:sp>
      <p:sp>
        <p:nvSpPr>
          <p:cNvPr id="43" name="TextBox 42">
            <a:extLst>
              <a:ext uri="{FF2B5EF4-FFF2-40B4-BE49-F238E27FC236}">
                <a16:creationId xmlns:a16="http://schemas.microsoft.com/office/drawing/2014/main" id="{7C052F9E-2A39-40EF-8A7E-EB75DE6423CC}"/>
              </a:ext>
            </a:extLst>
          </p:cNvPr>
          <p:cNvSpPr txBox="1"/>
          <p:nvPr/>
        </p:nvSpPr>
        <p:spPr>
          <a:xfrm>
            <a:off x="10919632" y="3597371"/>
            <a:ext cx="1288480" cy="147733"/>
          </a:xfrm>
          <a:prstGeom prst="rect">
            <a:avLst/>
          </a:prstGeom>
        </p:spPr>
        <p:txBody>
          <a:bodyPr vert="horz" wrap="square" lIns="0" tIns="0" rIns="0" bIns="0" rtlCol="0" anchor="t" anchorCtr="0">
            <a:spAutoFit/>
          </a:bodyPr>
          <a:lstStyle>
            <a:lvl1pPr defTabSz="1734634">
              <a:lnSpc>
                <a:spcPct val="80000"/>
              </a:lnSpc>
              <a:spcBef>
                <a:spcPct val="0"/>
              </a:spcBef>
              <a:buNone/>
              <a:defRPr sz="3200" b="0" i="0" cap="all" spc="-133" baseline="0">
                <a:solidFill>
                  <a:schemeClr val="accent4"/>
                </a:solidFill>
                <a:latin typeface="Arial Black" charset="0"/>
                <a:ea typeface="Arial Black" charset="0"/>
                <a:cs typeface="Arial Black" charset="0"/>
              </a:defRPr>
            </a:lvl1pPr>
          </a:lstStyle>
          <a:p>
            <a:pPr marL="0" marR="0" lvl="0" indent="0" algn="ctr" defTabSz="1734634" rtl="0" eaLnBrk="1" fontAlgn="auto" latinLnBrk="0" hangingPunct="1">
              <a:lnSpc>
                <a:spcPct val="80000"/>
              </a:lnSpc>
              <a:spcBef>
                <a:spcPct val="0"/>
              </a:spcBef>
              <a:spcAft>
                <a:spcPts val="0"/>
              </a:spcAft>
              <a:buClrTx/>
              <a:buSzTx/>
              <a:buFontTx/>
              <a:buNone/>
              <a:tabLst/>
              <a:defRPr/>
            </a:pPr>
            <a:r>
              <a:rPr kumimoji="0" lang="en-US" sz="1200" b="1" i="0" u="none" strike="noStrike" kern="1200" cap="all" spc="0" normalizeH="0" baseline="0" noProof="0">
                <a:ln>
                  <a:noFill/>
                </a:ln>
                <a:solidFill>
                  <a:srgbClr val="460073"/>
                </a:solidFill>
                <a:effectLst/>
                <a:uLnTx/>
                <a:uFillTx/>
                <a:latin typeface="+mj-lt"/>
              </a:rPr>
              <a:t>evaluate</a:t>
            </a:r>
          </a:p>
        </p:txBody>
      </p:sp>
      <p:sp>
        <p:nvSpPr>
          <p:cNvPr id="45" name="Rectangle 44">
            <a:extLst>
              <a:ext uri="{FF2B5EF4-FFF2-40B4-BE49-F238E27FC236}">
                <a16:creationId xmlns:a16="http://schemas.microsoft.com/office/drawing/2014/main" id="{DD9135E1-8CAE-4EA3-983D-8107AE701B40}"/>
              </a:ext>
            </a:extLst>
          </p:cNvPr>
          <p:cNvSpPr/>
          <p:nvPr/>
        </p:nvSpPr>
        <p:spPr>
          <a:xfrm>
            <a:off x="10968538" y="4484640"/>
            <a:ext cx="1178101" cy="1477328"/>
          </a:xfrm>
          <a:prstGeom prst="rect">
            <a:avLst/>
          </a:prstGeom>
          <a:ln w="6350">
            <a:noFill/>
            <a:prstDash val="dash"/>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500C0"/>
                </a:solidFill>
                <a:effectLst/>
                <a:uLnTx/>
                <a:uFillTx/>
                <a:latin typeface="+mj-lt"/>
                <a:ea typeface="+mn-ea"/>
                <a:cs typeface="+mn-cs"/>
              </a:rPr>
              <a:t>Evaluate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Ebony continues to provide care and incorporate survey results to </a:t>
            </a:r>
            <a:r>
              <a:rPr lang="en-US" sz="1000" spc="-20">
                <a:solidFill>
                  <a:srgbClr val="000000"/>
                </a:solidFill>
                <a:latin typeface="+mj-lt"/>
                <a:ea typeface="+mn-ea"/>
                <a:cs typeface="+mn-cs"/>
              </a:rPr>
              <a:t>modify care plan and </a:t>
            </a:r>
            <a:r>
              <a:rPr kumimoji="0" lang="en-US" sz="1000" b="0" i="0" u="none" strike="noStrike" kern="1200" cap="none" spc="-20" normalizeH="0" baseline="0" noProof="0">
                <a:ln>
                  <a:noFill/>
                </a:ln>
                <a:solidFill>
                  <a:srgbClr val="000000"/>
                </a:solidFill>
                <a:effectLst/>
                <a:uLnTx/>
                <a:uFillTx/>
                <a:latin typeface="+mj-lt"/>
                <a:ea typeface="+mn-ea"/>
                <a:cs typeface="+mn-cs"/>
              </a:rPr>
              <a:t>address improvement opportunities</a:t>
            </a:r>
            <a:r>
              <a:rPr lang="en-US" sz="1000" spc="-20">
                <a:solidFill>
                  <a:srgbClr val="000000"/>
                </a:solidFill>
                <a:latin typeface="+mj-lt"/>
                <a:ea typeface="+mn-ea"/>
                <a:cs typeface="+mn-cs"/>
              </a:rPr>
              <a:t>.</a:t>
            </a:r>
            <a:endParaRPr kumimoji="0" lang="en-US" sz="1000" b="0" i="0" u="none" strike="noStrike" kern="1200" cap="none" spc="-20" normalizeH="0" baseline="0" noProof="0">
              <a:ln>
                <a:noFill/>
              </a:ln>
              <a:solidFill>
                <a:srgbClr val="000000"/>
              </a:solidFill>
              <a:effectLst/>
              <a:uLnTx/>
              <a:uFillTx/>
              <a:latin typeface="+mj-lt"/>
              <a:ea typeface="+mn-ea"/>
              <a:cs typeface="+mn-cs"/>
            </a:endParaRPr>
          </a:p>
        </p:txBody>
      </p:sp>
      <p:cxnSp>
        <p:nvCxnSpPr>
          <p:cNvPr id="46" name="Straight Connector 45">
            <a:extLst>
              <a:ext uri="{FF2B5EF4-FFF2-40B4-BE49-F238E27FC236}">
                <a16:creationId xmlns:a16="http://schemas.microsoft.com/office/drawing/2014/main" id="{CCDDA1C7-9160-45F6-B90C-299AEDA47F57}"/>
              </a:ext>
            </a:extLst>
          </p:cNvPr>
          <p:cNvCxnSpPr>
            <a:cxnSpLocks/>
          </p:cNvCxnSpPr>
          <p:nvPr/>
        </p:nvCxnSpPr>
        <p:spPr>
          <a:xfrm>
            <a:off x="11256440" y="2830685"/>
            <a:ext cx="0" cy="438666"/>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2094448-539A-46BE-9C38-200696465EFE}"/>
              </a:ext>
            </a:extLst>
          </p:cNvPr>
          <p:cNvCxnSpPr>
            <a:cxnSpLocks/>
          </p:cNvCxnSpPr>
          <p:nvPr/>
        </p:nvCxnSpPr>
        <p:spPr>
          <a:xfrm flipH="1">
            <a:off x="9950192" y="4296690"/>
            <a:ext cx="0" cy="548640"/>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A8B138E4-0B87-48A9-850A-2BA8B51216B6}"/>
              </a:ext>
            </a:extLst>
          </p:cNvPr>
          <p:cNvSpPr/>
          <p:nvPr/>
        </p:nvSpPr>
        <p:spPr>
          <a:xfrm>
            <a:off x="9669484" y="4983406"/>
            <a:ext cx="142100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20" normalizeH="0" baseline="0" noProof="0">
                <a:ln>
                  <a:noFill/>
                </a:ln>
                <a:solidFill>
                  <a:srgbClr val="7500C0"/>
                </a:solidFill>
                <a:effectLst/>
                <a:uLnTx/>
                <a:uFillTx/>
                <a:latin typeface="+mj-lt"/>
                <a:ea typeface="+mn-ea"/>
                <a:cs typeface="+mn-cs"/>
              </a:rPr>
              <a:t>Monitor</a:t>
            </a:r>
            <a:endParaRPr kumimoji="0" lang="en-US" sz="1000" b="0" i="0" u="none" strike="noStrike" kern="1200" cap="none" spc="-20" normalizeH="0" baseline="0" noProof="0">
              <a:ln>
                <a:noFill/>
              </a:ln>
              <a:solidFill>
                <a:srgbClr val="7500C0"/>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Ebony continues to provide care for Imani using the app using a hybrid approach of both in-person and telehealth channels .</a:t>
            </a:r>
          </a:p>
        </p:txBody>
      </p:sp>
      <p:sp>
        <p:nvSpPr>
          <p:cNvPr id="59" name="TextBox 58">
            <a:extLst>
              <a:ext uri="{FF2B5EF4-FFF2-40B4-BE49-F238E27FC236}">
                <a16:creationId xmlns:a16="http://schemas.microsoft.com/office/drawing/2014/main" id="{C789B8BD-A403-4C7A-ACE6-01F3746B5295}"/>
              </a:ext>
            </a:extLst>
          </p:cNvPr>
          <p:cNvSpPr txBox="1"/>
          <p:nvPr/>
        </p:nvSpPr>
        <p:spPr>
          <a:xfrm>
            <a:off x="3214548" y="3691938"/>
            <a:ext cx="1089541" cy="147733"/>
          </a:xfrm>
          <a:prstGeom prst="rect">
            <a:avLst/>
          </a:prstGeom>
        </p:spPr>
        <p:txBody>
          <a:bodyPr vert="horz" wrap="square" lIns="0" tIns="0" rIns="0" bIns="0" rtlCol="0" anchor="t" anchorCtr="0">
            <a:spAutoFit/>
          </a:bodyPr>
          <a:lstStyle>
            <a:lvl1pPr defTabSz="1734634">
              <a:lnSpc>
                <a:spcPct val="80000"/>
              </a:lnSpc>
              <a:spcBef>
                <a:spcPct val="0"/>
              </a:spcBef>
              <a:buNone/>
              <a:defRPr sz="3200" b="0" i="0" cap="all" spc="-133" baseline="0">
                <a:solidFill>
                  <a:schemeClr val="accent4"/>
                </a:solidFill>
                <a:latin typeface="Arial Black" charset="0"/>
                <a:ea typeface="Arial Black" charset="0"/>
                <a:cs typeface="Arial Black" charset="0"/>
              </a:defRPr>
            </a:lvl1pPr>
          </a:lstStyle>
          <a:p>
            <a:pPr marL="0" marR="0" lvl="0" indent="0" algn="ctr" defTabSz="1734634" rtl="0" eaLnBrk="1" fontAlgn="auto" latinLnBrk="0" hangingPunct="1">
              <a:lnSpc>
                <a:spcPct val="80000"/>
              </a:lnSpc>
              <a:spcBef>
                <a:spcPct val="0"/>
              </a:spcBef>
              <a:spcAft>
                <a:spcPts val="0"/>
              </a:spcAft>
              <a:buClrTx/>
              <a:buSzTx/>
              <a:buFontTx/>
              <a:buNone/>
              <a:tabLst/>
              <a:defRPr/>
            </a:pPr>
            <a:r>
              <a:rPr kumimoji="0" lang="en-US" sz="1200" b="1" i="0" u="none" strike="noStrike" kern="1200" cap="all" spc="0" normalizeH="0" baseline="0" noProof="0">
                <a:ln>
                  <a:noFill/>
                </a:ln>
                <a:solidFill>
                  <a:srgbClr val="460073"/>
                </a:solidFill>
                <a:effectLst/>
                <a:uLnTx/>
                <a:uFillTx/>
                <a:latin typeface="+mj-lt"/>
              </a:rPr>
              <a:t>SCHEDULING</a:t>
            </a:r>
          </a:p>
        </p:txBody>
      </p:sp>
      <p:sp>
        <p:nvSpPr>
          <p:cNvPr id="60" name="TextBox 59">
            <a:extLst>
              <a:ext uri="{FF2B5EF4-FFF2-40B4-BE49-F238E27FC236}">
                <a16:creationId xmlns:a16="http://schemas.microsoft.com/office/drawing/2014/main" id="{41C2EC07-341E-4710-8042-59AEA9346C56}"/>
              </a:ext>
            </a:extLst>
          </p:cNvPr>
          <p:cNvSpPr txBox="1"/>
          <p:nvPr/>
        </p:nvSpPr>
        <p:spPr>
          <a:xfrm>
            <a:off x="4979506" y="3880123"/>
            <a:ext cx="1275593" cy="295466"/>
          </a:xfrm>
          <a:prstGeom prst="rect">
            <a:avLst/>
          </a:prstGeom>
        </p:spPr>
        <p:txBody>
          <a:bodyPr vert="horz" wrap="square" lIns="0" tIns="0" rIns="0" bIns="0" rtlCol="0" anchor="t" anchorCtr="0">
            <a:spAutoFit/>
          </a:bodyPr>
          <a:lstStyle>
            <a:lvl1pPr defTabSz="1734634">
              <a:lnSpc>
                <a:spcPct val="80000"/>
              </a:lnSpc>
              <a:spcBef>
                <a:spcPct val="0"/>
              </a:spcBef>
              <a:buNone/>
              <a:defRPr sz="3200" b="0" i="0" cap="all" spc="-133" baseline="0">
                <a:solidFill>
                  <a:schemeClr val="accent4"/>
                </a:solidFill>
                <a:latin typeface="Arial Black" charset="0"/>
                <a:ea typeface="Arial Black" charset="0"/>
                <a:cs typeface="Arial Black" charset="0"/>
              </a:defRPr>
            </a:lvl1pPr>
          </a:lstStyle>
          <a:p>
            <a:pPr marL="0" marR="0" lvl="0" indent="0" algn="ctr" defTabSz="1734634" rtl="0" eaLnBrk="1" fontAlgn="auto" latinLnBrk="0" hangingPunct="1">
              <a:lnSpc>
                <a:spcPct val="80000"/>
              </a:lnSpc>
              <a:spcBef>
                <a:spcPct val="0"/>
              </a:spcBef>
              <a:spcAft>
                <a:spcPts val="0"/>
              </a:spcAft>
              <a:buClrTx/>
              <a:buSzTx/>
              <a:buFontTx/>
              <a:buNone/>
              <a:tabLst/>
              <a:defRPr/>
            </a:pPr>
            <a:r>
              <a:rPr lang="en-US" sz="1200" b="1" spc="0">
                <a:solidFill>
                  <a:srgbClr val="460073"/>
                </a:solidFill>
                <a:latin typeface="+mj-lt"/>
              </a:rPr>
              <a:t>TELEHEALTH CONSULTATION</a:t>
            </a:r>
            <a:endParaRPr kumimoji="0" lang="en-US" sz="1200" b="1" i="0" u="none" strike="noStrike" kern="1200" cap="all" spc="0" normalizeH="0" baseline="0" noProof="0">
              <a:ln>
                <a:noFill/>
              </a:ln>
              <a:solidFill>
                <a:srgbClr val="460073"/>
              </a:solidFill>
              <a:effectLst/>
              <a:uLnTx/>
              <a:uFillTx/>
              <a:latin typeface="+mj-lt"/>
            </a:endParaRPr>
          </a:p>
        </p:txBody>
      </p:sp>
      <p:sp>
        <p:nvSpPr>
          <p:cNvPr id="61" name="Rectangle 60">
            <a:extLst>
              <a:ext uri="{FF2B5EF4-FFF2-40B4-BE49-F238E27FC236}">
                <a16:creationId xmlns:a16="http://schemas.microsoft.com/office/drawing/2014/main" id="{70753D30-52A7-4984-A6B5-E067D77DCC3D}"/>
              </a:ext>
            </a:extLst>
          </p:cNvPr>
          <p:cNvSpPr/>
          <p:nvPr/>
        </p:nvSpPr>
        <p:spPr>
          <a:xfrm>
            <a:off x="5647293" y="4497908"/>
            <a:ext cx="1486777"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rgbClr val="7500C0"/>
                </a:solidFill>
                <a:latin typeface="+mj-lt"/>
                <a:ea typeface="+mn-ea"/>
                <a:cs typeface="+mn-cs"/>
              </a:rPr>
              <a:t>Telehealth Consultation</a:t>
            </a:r>
            <a:endParaRPr kumimoji="0" lang="en-US" sz="1000" b="0" i="0" u="none" strike="noStrike" kern="1200" cap="none" spc="-20" normalizeH="0" baseline="0" noProof="0">
              <a:ln>
                <a:noFill/>
              </a:ln>
              <a:solidFill>
                <a:srgbClr val="7500C0"/>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Ebony conducts the initial telehealth consultation with Imani </a:t>
            </a:r>
            <a:r>
              <a:rPr lang="en-US" sz="1000" spc="-20">
                <a:solidFill>
                  <a:srgbClr val="000000"/>
                </a:solidFill>
                <a:latin typeface="+mj-lt"/>
                <a:ea typeface="+mn-ea"/>
                <a:cs typeface="+mn-cs"/>
              </a:rPr>
              <a:t>using the app </a:t>
            </a:r>
            <a:r>
              <a:rPr kumimoji="0" lang="en-US" sz="1000" b="0" i="0" u="none" strike="noStrike" kern="1200" cap="none" spc="-20" normalizeH="0" baseline="0" noProof="0">
                <a:ln>
                  <a:noFill/>
                </a:ln>
                <a:solidFill>
                  <a:srgbClr val="000000"/>
                </a:solidFill>
                <a:effectLst/>
                <a:uLnTx/>
                <a:uFillTx/>
                <a:latin typeface="+mj-lt"/>
                <a:ea typeface="+mn-ea"/>
                <a:cs typeface="+mn-cs"/>
              </a:rPr>
              <a:t>to identify maternal care needs, goals, and preferences.</a:t>
            </a:r>
          </a:p>
        </p:txBody>
      </p:sp>
      <p:cxnSp>
        <p:nvCxnSpPr>
          <p:cNvPr id="62" name="Straight Connector 61">
            <a:extLst>
              <a:ext uri="{FF2B5EF4-FFF2-40B4-BE49-F238E27FC236}">
                <a16:creationId xmlns:a16="http://schemas.microsoft.com/office/drawing/2014/main" id="{9E023BB6-7599-4622-8772-446D471892B9}"/>
              </a:ext>
            </a:extLst>
          </p:cNvPr>
          <p:cNvCxnSpPr>
            <a:cxnSpLocks/>
          </p:cNvCxnSpPr>
          <p:nvPr/>
        </p:nvCxnSpPr>
        <p:spPr>
          <a:xfrm flipH="1" flipV="1">
            <a:off x="3701089" y="1456128"/>
            <a:ext cx="4830" cy="168649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625765F-6C97-4A14-9F4F-680667C913C3}"/>
              </a:ext>
            </a:extLst>
          </p:cNvPr>
          <p:cNvCxnSpPr>
            <a:cxnSpLocks/>
          </p:cNvCxnSpPr>
          <p:nvPr/>
        </p:nvCxnSpPr>
        <p:spPr>
          <a:xfrm flipH="1">
            <a:off x="3718040" y="3674828"/>
            <a:ext cx="13060" cy="1721242"/>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2F32D8A-B6D0-428A-B286-0CD4D4C83A02}"/>
              </a:ext>
            </a:extLst>
          </p:cNvPr>
          <p:cNvSpPr/>
          <p:nvPr/>
        </p:nvSpPr>
        <p:spPr>
          <a:xfrm>
            <a:off x="3771760" y="5229355"/>
            <a:ext cx="1593734"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500C0"/>
                </a:solidFill>
                <a:effectLst/>
                <a:uLnTx/>
                <a:uFillTx/>
                <a:latin typeface="+mj-lt"/>
                <a:ea typeface="+mn-ea"/>
                <a:cs typeface="+mn-cs"/>
              </a:rPr>
              <a:t>Scheduling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Ebony receives the notification of the appointment that Imani has scheduled for her on the Dashboard within the app. </a:t>
            </a:r>
          </a:p>
        </p:txBody>
      </p:sp>
      <p:cxnSp>
        <p:nvCxnSpPr>
          <p:cNvPr id="65" name="Straight Connector 64">
            <a:extLst>
              <a:ext uri="{FF2B5EF4-FFF2-40B4-BE49-F238E27FC236}">
                <a16:creationId xmlns:a16="http://schemas.microsoft.com/office/drawing/2014/main" id="{E2B87E7D-6EF2-41DC-9C1E-075FDC107391}"/>
              </a:ext>
            </a:extLst>
          </p:cNvPr>
          <p:cNvCxnSpPr>
            <a:cxnSpLocks/>
          </p:cNvCxnSpPr>
          <p:nvPr/>
        </p:nvCxnSpPr>
        <p:spPr>
          <a:xfrm flipH="1" flipV="1">
            <a:off x="7294596" y="1352859"/>
            <a:ext cx="8269" cy="2605283"/>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6900B09-2F7F-4B53-865A-654823F2A135}"/>
              </a:ext>
            </a:extLst>
          </p:cNvPr>
          <p:cNvSpPr/>
          <p:nvPr/>
        </p:nvSpPr>
        <p:spPr>
          <a:xfrm>
            <a:off x="7342876" y="1387996"/>
            <a:ext cx="1726803"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20" normalizeH="0" baseline="0" noProof="0">
                <a:ln>
                  <a:noFill/>
                </a:ln>
                <a:solidFill>
                  <a:srgbClr val="7500C0"/>
                </a:solidFill>
                <a:effectLst/>
                <a:uLnTx/>
                <a:uFillTx/>
                <a:latin typeface="+mj-lt"/>
                <a:ea typeface="+mn-ea"/>
                <a:cs typeface="+mn-cs"/>
              </a:rPr>
              <a:t>Care Coordination</a:t>
            </a:r>
            <a:endParaRPr kumimoji="0" lang="en-US" sz="1000" b="0" i="0" u="none" strike="noStrike" kern="1200" cap="none" spc="-20" normalizeH="0" baseline="0" noProof="0">
              <a:ln>
                <a:noFill/>
              </a:ln>
              <a:solidFill>
                <a:srgbClr val="7500C0"/>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Imani will see suggested education modules populated on her Dashboard within the app from the output of the customized care plan developed by Ebony. Community resources and referrals are made with Ebony’s assistance.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spc="-20">
              <a:solidFill>
                <a:srgbClr val="000000"/>
              </a:solidFill>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Imani also receives in-person visits from Ebony throughout her motherhood journey coupled with follow-up telehealth visits based on her personal care needs.</a:t>
            </a:r>
          </a:p>
        </p:txBody>
      </p:sp>
      <p:grpSp>
        <p:nvGrpSpPr>
          <p:cNvPr id="67" name="Group 89">
            <a:extLst>
              <a:ext uri="{FF2B5EF4-FFF2-40B4-BE49-F238E27FC236}">
                <a16:creationId xmlns:a16="http://schemas.microsoft.com/office/drawing/2014/main" id="{AEB6A087-C509-41D1-8D21-4083C49F4ED2}"/>
              </a:ext>
            </a:extLst>
          </p:cNvPr>
          <p:cNvGrpSpPr>
            <a:grpSpLocks noChangeAspect="1"/>
          </p:cNvGrpSpPr>
          <p:nvPr/>
        </p:nvGrpSpPr>
        <p:grpSpPr bwMode="auto">
          <a:xfrm>
            <a:off x="9829399" y="3776867"/>
            <a:ext cx="242702" cy="242700"/>
            <a:chOff x="6539" y="440"/>
            <a:chExt cx="426" cy="426"/>
          </a:xfrm>
          <a:solidFill>
            <a:schemeClr val="tx1"/>
          </a:solidFill>
        </p:grpSpPr>
        <p:sp>
          <p:nvSpPr>
            <p:cNvPr id="68" name="Freeform 90">
              <a:extLst>
                <a:ext uri="{FF2B5EF4-FFF2-40B4-BE49-F238E27FC236}">
                  <a16:creationId xmlns:a16="http://schemas.microsoft.com/office/drawing/2014/main" id="{2A16AF4D-E6E5-409B-8DB4-719148E8BC07}"/>
                </a:ext>
              </a:extLst>
            </p:cNvPr>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69" name="Freeform 91">
              <a:extLst>
                <a:ext uri="{FF2B5EF4-FFF2-40B4-BE49-F238E27FC236}">
                  <a16:creationId xmlns:a16="http://schemas.microsoft.com/office/drawing/2014/main" id="{D1B91C6A-768E-493F-9FD2-9D54212D8452}"/>
                </a:ext>
              </a:extLst>
            </p:cNvPr>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70" name="Freeform 92">
              <a:extLst>
                <a:ext uri="{FF2B5EF4-FFF2-40B4-BE49-F238E27FC236}">
                  <a16:creationId xmlns:a16="http://schemas.microsoft.com/office/drawing/2014/main" id="{D0A175A0-6711-48B0-B665-9418D0DB2960}"/>
                </a:ext>
              </a:extLst>
            </p:cNvPr>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71" name="Freeform 93">
              <a:extLst>
                <a:ext uri="{FF2B5EF4-FFF2-40B4-BE49-F238E27FC236}">
                  <a16:creationId xmlns:a16="http://schemas.microsoft.com/office/drawing/2014/main" id="{19A6D5F7-9AA5-4640-B680-D4FD98C88EB3}"/>
                </a:ext>
              </a:extLst>
            </p:cNvPr>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72" name="Freeform 94">
              <a:extLst>
                <a:ext uri="{FF2B5EF4-FFF2-40B4-BE49-F238E27FC236}">
                  <a16:creationId xmlns:a16="http://schemas.microsoft.com/office/drawing/2014/main" id="{26AA07BC-980C-40D5-BEFA-08C25C82479D}"/>
                </a:ext>
              </a:extLst>
            </p:cNvPr>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73" name="Freeform 95">
              <a:extLst>
                <a:ext uri="{FF2B5EF4-FFF2-40B4-BE49-F238E27FC236}">
                  <a16:creationId xmlns:a16="http://schemas.microsoft.com/office/drawing/2014/main" id="{54EF817E-B55F-4880-9A01-7323C3AC80D4}"/>
                </a:ext>
              </a:extLst>
            </p:cNvPr>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74" name="Freeform 96">
              <a:extLst>
                <a:ext uri="{FF2B5EF4-FFF2-40B4-BE49-F238E27FC236}">
                  <a16:creationId xmlns:a16="http://schemas.microsoft.com/office/drawing/2014/main" id="{A8F8643F-D9F7-4D46-8100-67A93BCC2845}"/>
                </a:ext>
              </a:extLst>
            </p:cNvPr>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75" name="Freeform 97">
              <a:extLst>
                <a:ext uri="{FF2B5EF4-FFF2-40B4-BE49-F238E27FC236}">
                  <a16:creationId xmlns:a16="http://schemas.microsoft.com/office/drawing/2014/main" id="{52CDC0DA-55B4-415E-95BB-2ED85338AA8F}"/>
                </a:ext>
              </a:extLst>
            </p:cNvPr>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76" name="Freeform 98">
              <a:extLst>
                <a:ext uri="{FF2B5EF4-FFF2-40B4-BE49-F238E27FC236}">
                  <a16:creationId xmlns:a16="http://schemas.microsoft.com/office/drawing/2014/main" id="{6E494366-DD2F-4E18-838F-88BD86C6076C}"/>
                </a:ext>
              </a:extLst>
            </p:cNvPr>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grpSp>
      <p:cxnSp>
        <p:nvCxnSpPr>
          <p:cNvPr id="82" name="Straight Connector 81">
            <a:extLst>
              <a:ext uri="{FF2B5EF4-FFF2-40B4-BE49-F238E27FC236}">
                <a16:creationId xmlns:a16="http://schemas.microsoft.com/office/drawing/2014/main" id="{FD1CBC6C-66C6-492E-A02E-35374EFC9D07}"/>
              </a:ext>
            </a:extLst>
          </p:cNvPr>
          <p:cNvCxnSpPr>
            <a:cxnSpLocks/>
          </p:cNvCxnSpPr>
          <p:nvPr/>
        </p:nvCxnSpPr>
        <p:spPr>
          <a:xfrm>
            <a:off x="318272" y="4370037"/>
            <a:ext cx="0" cy="805734"/>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FC11185-72E7-47F9-AAAD-B6E0F5051336}"/>
              </a:ext>
            </a:extLst>
          </p:cNvPr>
          <p:cNvCxnSpPr>
            <a:cxnSpLocks/>
          </p:cNvCxnSpPr>
          <p:nvPr/>
        </p:nvCxnSpPr>
        <p:spPr>
          <a:xfrm>
            <a:off x="7243532" y="4745109"/>
            <a:ext cx="0" cy="1343821"/>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E7FB70C5-E2F6-49AF-8E1B-82BF004611A5}"/>
              </a:ext>
            </a:extLst>
          </p:cNvPr>
          <p:cNvSpPr/>
          <p:nvPr/>
        </p:nvSpPr>
        <p:spPr>
          <a:xfrm>
            <a:off x="7374208" y="4745109"/>
            <a:ext cx="2228105" cy="209288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20" normalizeH="0" baseline="0" noProof="0">
                <a:ln>
                  <a:noFill/>
                </a:ln>
                <a:solidFill>
                  <a:srgbClr val="7500C0"/>
                </a:solidFill>
                <a:effectLst/>
                <a:uLnTx/>
                <a:uFillTx/>
                <a:latin typeface="+mj-lt"/>
                <a:ea typeface="+mn-ea"/>
                <a:cs typeface="+mn-cs"/>
              </a:rPr>
              <a:t>Care Coordination</a:t>
            </a:r>
            <a:endParaRPr kumimoji="0" lang="en-US" sz="1000" b="0" i="0" u="none" strike="noStrike" kern="1200" cap="none" spc="-20" normalizeH="0" baseline="0" noProof="0">
              <a:ln>
                <a:noFill/>
              </a:ln>
              <a:solidFill>
                <a:srgbClr val="7500C0"/>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20" normalizeH="0" baseline="0" noProof="0">
                <a:ln>
                  <a:noFill/>
                </a:ln>
                <a:solidFill>
                  <a:srgbClr val="000000"/>
                </a:solidFill>
                <a:effectLst/>
                <a:uLnTx/>
                <a:uFillTx/>
                <a:latin typeface="+mj-lt"/>
                <a:ea typeface="+mn-ea"/>
                <a:cs typeface="+mn-cs"/>
              </a:rPr>
              <a:t>Based on the completed assessment and the AI-enabled app, Ebony develops an individualized care plan for Imani. She</a:t>
            </a:r>
            <a:r>
              <a:rPr lang="en-US" sz="1000" spc="-20">
                <a:solidFill>
                  <a:srgbClr val="000000"/>
                </a:solidFill>
                <a:latin typeface="+mj-lt"/>
                <a:ea typeface="+mn-ea"/>
                <a:cs typeface="+mn-cs"/>
              </a:rPr>
              <a:t> uses the app to help coordinate and manage Imani’s care needs including making referrals and connections to community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20" normalizeH="0" baseline="0" noProof="0">
              <a:ln>
                <a:noFill/>
              </a:ln>
              <a:solidFill>
                <a:srgbClr val="000000"/>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spc="-20">
                <a:solidFill>
                  <a:srgbClr val="000000"/>
                </a:solidFill>
                <a:latin typeface="+mj-lt"/>
                <a:ea typeface="+mn-ea"/>
                <a:cs typeface="+mn-cs"/>
              </a:rPr>
              <a:t>Ebony conducts in-person and periodic telehealth visits with Imani throughout her motherhood based on care needs. </a:t>
            </a:r>
            <a:endParaRPr kumimoji="0" lang="en-US" sz="1000" b="0" i="0" u="none" strike="noStrike" kern="1200" cap="none" spc="-20" normalizeH="0" baseline="0" noProof="0">
              <a:ln>
                <a:noFill/>
              </a:ln>
              <a:solidFill>
                <a:srgbClr val="000000"/>
              </a:solidFill>
              <a:effectLst/>
              <a:uLnTx/>
              <a:uFillTx/>
              <a:latin typeface="+mj-lt"/>
              <a:ea typeface="+mn-ea"/>
              <a:cs typeface="+mn-cs"/>
            </a:endParaRPr>
          </a:p>
        </p:txBody>
      </p:sp>
      <p:grpSp>
        <p:nvGrpSpPr>
          <p:cNvPr id="85" name="Group 84">
            <a:extLst>
              <a:ext uri="{FF2B5EF4-FFF2-40B4-BE49-F238E27FC236}">
                <a16:creationId xmlns:a16="http://schemas.microsoft.com/office/drawing/2014/main" id="{A2859BE1-7001-4B24-8B4A-A6B1A4340D67}"/>
              </a:ext>
            </a:extLst>
          </p:cNvPr>
          <p:cNvGrpSpPr/>
          <p:nvPr/>
        </p:nvGrpSpPr>
        <p:grpSpPr>
          <a:xfrm>
            <a:off x="3536424" y="3190800"/>
            <a:ext cx="412202" cy="412202"/>
            <a:chOff x="367098" y="4477468"/>
            <a:chExt cx="412202" cy="412202"/>
          </a:xfrm>
        </p:grpSpPr>
        <p:sp>
          <p:nvSpPr>
            <p:cNvPr id="86" name="Oval 85">
              <a:extLst>
                <a:ext uri="{FF2B5EF4-FFF2-40B4-BE49-F238E27FC236}">
                  <a16:creationId xmlns:a16="http://schemas.microsoft.com/office/drawing/2014/main" id="{D91D60C6-BF3D-4F1E-A1E6-E2CC89B232B6}"/>
                </a:ext>
              </a:extLst>
            </p:cNvPr>
            <p:cNvSpPr/>
            <p:nvPr/>
          </p:nvSpPr>
          <p:spPr>
            <a:xfrm>
              <a:off x="367098" y="4477468"/>
              <a:ext cx="412202" cy="412202"/>
            </a:xfrm>
            <a:prstGeom prst="ellips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mj-lt"/>
                <a:ea typeface="+mn-ea"/>
                <a:cs typeface="+mn-cs"/>
              </a:endParaRPr>
            </a:p>
          </p:txBody>
        </p:sp>
        <p:grpSp>
          <p:nvGrpSpPr>
            <p:cNvPr id="87" name="Group 14">
              <a:extLst>
                <a:ext uri="{FF2B5EF4-FFF2-40B4-BE49-F238E27FC236}">
                  <a16:creationId xmlns:a16="http://schemas.microsoft.com/office/drawing/2014/main" id="{925B68E2-AF0D-4050-A7EF-02B907CCFACB}"/>
                </a:ext>
              </a:extLst>
            </p:cNvPr>
            <p:cNvGrpSpPr>
              <a:grpSpLocks noChangeAspect="1"/>
            </p:cNvGrpSpPr>
            <p:nvPr/>
          </p:nvGrpSpPr>
          <p:grpSpPr bwMode="auto">
            <a:xfrm>
              <a:off x="465682" y="4579498"/>
              <a:ext cx="223952" cy="218364"/>
              <a:chOff x="2585" y="663"/>
              <a:chExt cx="441" cy="430"/>
            </a:xfrm>
            <a:solidFill>
              <a:schemeClr val="tx1"/>
            </a:solidFill>
          </p:grpSpPr>
          <p:sp>
            <p:nvSpPr>
              <p:cNvPr id="88" name="Freeform 15">
                <a:extLst>
                  <a:ext uri="{FF2B5EF4-FFF2-40B4-BE49-F238E27FC236}">
                    <a16:creationId xmlns:a16="http://schemas.microsoft.com/office/drawing/2014/main" id="{2C84616F-E9DA-4E19-A218-30A69C08DA51}"/>
                  </a:ext>
                </a:extLst>
              </p:cNvPr>
              <p:cNvSpPr>
                <a:spLocks/>
              </p:cNvSpPr>
              <p:nvPr/>
            </p:nvSpPr>
            <p:spPr bwMode="auto">
              <a:xfrm>
                <a:off x="2585" y="781"/>
                <a:ext cx="110" cy="79"/>
              </a:xfrm>
              <a:custGeom>
                <a:avLst/>
                <a:gdLst>
                  <a:gd name="T0" fmla="*/ 72 w 72"/>
                  <a:gd name="T1" fmla="*/ 53 h 53"/>
                  <a:gd name="T2" fmla="*/ 6 w 72"/>
                  <a:gd name="T3" fmla="*/ 53 h 53"/>
                  <a:gd name="T4" fmla="*/ 0 w 72"/>
                  <a:gd name="T5" fmla="*/ 47 h 53"/>
                  <a:gd name="T6" fmla="*/ 0 w 72"/>
                  <a:gd name="T7" fmla="*/ 41 h 53"/>
                  <a:gd name="T8" fmla="*/ 16 w 72"/>
                  <a:gd name="T9" fmla="*/ 20 h 53"/>
                  <a:gd name="T10" fmla="*/ 42 w 72"/>
                  <a:gd name="T11" fmla="*/ 12 h 53"/>
                  <a:gd name="T12" fmla="*/ 42 w 72"/>
                  <a:gd name="T13" fmla="*/ 0 h 53"/>
                  <a:gd name="T14" fmla="*/ 54 w 72"/>
                  <a:gd name="T15" fmla="*/ 0 h 53"/>
                  <a:gd name="T16" fmla="*/ 54 w 72"/>
                  <a:gd name="T17" fmla="*/ 17 h 53"/>
                  <a:gd name="T18" fmla="*/ 49 w 72"/>
                  <a:gd name="T19" fmla="*/ 22 h 53"/>
                  <a:gd name="T20" fmla="*/ 19 w 72"/>
                  <a:gd name="T21" fmla="*/ 31 h 53"/>
                  <a:gd name="T22" fmla="*/ 12 w 72"/>
                  <a:gd name="T23" fmla="*/ 41 h 53"/>
                  <a:gd name="T24" fmla="*/ 72 w 72"/>
                  <a:gd name="T25" fmla="*/ 41 h 53"/>
                  <a:gd name="T26" fmla="*/ 72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72" y="53"/>
                    </a:moveTo>
                    <a:cubicBezTo>
                      <a:pt x="6" y="53"/>
                      <a:pt x="6" y="53"/>
                      <a:pt x="6" y="53"/>
                    </a:cubicBezTo>
                    <a:cubicBezTo>
                      <a:pt x="2" y="53"/>
                      <a:pt x="0" y="50"/>
                      <a:pt x="0" y="47"/>
                    </a:cubicBezTo>
                    <a:cubicBezTo>
                      <a:pt x="0" y="41"/>
                      <a:pt x="0" y="41"/>
                      <a:pt x="0" y="41"/>
                    </a:cubicBezTo>
                    <a:cubicBezTo>
                      <a:pt x="0" y="31"/>
                      <a:pt x="7" y="22"/>
                      <a:pt x="16" y="20"/>
                    </a:cubicBezTo>
                    <a:cubicBezTo>
                      <a:pt x="42" y="12"/>
                      <a:pt x="42" y="12"/>
                      <a:pt x="42" y="12"/>
                    </a:cubicBezTo>
                    <a:cubicBezTo>
                      <a:pt x="42" y="0"/>
                      <a:pt x="42" y="0"/>
                      <a:pt x="42" y="0"/>
                    </a:cubicBezTo>
                    <a:cubicBezTo>
                      <a:pt x="54" y="0"/>
                      <a:pt x="54" y="0"/>
                      <a:pt x="54" y="0"/>
                    </a:cubicBezTo>
                    <a:cubicBezTo>
                      <a:pt x="54" y="17"/>
                      <a:pt x="54" y="17"/>
                      <a:pt x="54" y="17"/>
                    </a:cubicBezTo>
                    <a:cubicBezTo>
                      <a:pt x="54" y="19"/>
                      <a:pt x="52" y="22"/>
                      <a:pt x="49" y="22"/>
                    </a:cubicBezTo>
                    <a:cubicBezTo>
                      <a:pt x="19" y="31"/>
                      <a:pt x="19" y="31"/>
                      <a:pt x="19" y="31"/>
                    </a:cubicBezTo>
                    <a:cubicBezTo>
                      <a:pt x="15" y="32"/>
                      <a:pt x="12" y="37"/>
                      <a:pt x="12" y="41"/>
                    </a:cubicBezTo>
                    <a:cubicBezTo>
                      <a:pt x="72" y="41"/>
                      <a:pt x="72" y="41"/>
                      <a:pt x="72" y="41"/>
                    </a:cubicBezTo>
                    <a:lnTo>
                      <a:pt x="7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89" name="Freeform 16">
                <a:extLst>
                  <a:ext uri="{FF2B5EF4-FFF2-40B4-BE49-F238E27FC236}">
                    <a16:creationId xmlns:a16="http://schemas.microsoft.com/office/drawing/2014/main" id="{84A38CBB-BE82-4EA9-BBBA-A5AF6171CEAD}"/>
                  </a:ext>
                </a:extLst>
              </p:cNvPr>
              <p:cNvSpPr>
                <a:spLocks/>
              </p:cNvSpPr>
              <p:nvPr/>
            </p:nvSpPr>
            <p:spPr bwMode="auto">
              <a:xfrm>
                <a:off x="2677" y="781"/>
                <a:ext cx="110" cy="79"/>
              </a:xfrm>
              <a:custGeom>
                <a:avLst/>
                <a:gdLst>
                  <a:gd name="T0" fmla="*/ 66 w 72"/>
                  <a:gd name="T1" fmla="*/ 53 h 53"/>
                  <a:gd name="T2" fmla="*/ 0 w 72"/>
                  <a:gd name="T3" fmla="*/ 53 h 53"/>
                  <a:gd name="T4" fmla="*/ 0 w 72"/>
                  <a:gd name="T5" fmla="*/ 41 h 53"/>
                  <a:gd name="T6" fmla="*/ 60 w 72"/>
                  <a:gd name="T7" fmla="*/ 41 h 53"/>
                  <a:gd name="T8" fmla="*/ 52 w 72"/>
                  <a:gd name="T9" fmla="*/ 31 h 53"/>
                  <a:gd name="T10" fmla="*/ 22 w 72"/>
                  <a:gd name="T11" fmla="*/ 22 h 53"/>
                  <a:gd name="T12" fmla="*/ 18 w 72"/>
                  <a:gd name="T13" fmla="*/ 17 h 53"/>
                  <a:gd name="T14" fmla="*/ 18 w 72"/>
                  <a:gd name="T15" fmla="*/ 0 h 53"/>
                  <a:gd name="T16" fmla="*/ 30 w 72"/>
                  <a:gd name="T17" fmla="*/ 0 h 53"/>
                  <a:gd name="T18" fmla="*/ 30 w 72"/>
                  <a:gd name="T19" fmla="*/ 12 h 53"/>
                  <a:gd name="T20" fmla="*/ 56 w 72"/>
                  <a:gd name="T21" fmla="*/ 20 h 53"/>
                  <a:gd name="T22" fmla="*/ 72 w 72"/>
                  <a:gd name="T23" fmla="*/ 41 h 53"/>
                  <a:gd name="T24" fmla="*/ 72 w 72"/>
                  <a:gd name="T25" fmla="*/ 47 h 53"/>
                  <a:gd name="T26" fmla="*/ 66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66" y="53"/>
                    </a:moveTo>
                    <a:cubicBezTo>
                      <a:pt x="0" y="53"/>
                      <a:pt x="0" y="53"/>
                      <a:pt x="0" y="53"/>
                    </a:cubicBezTo>
                    <a:cubicBezTo>
                      <a:pt x="0" y="41"/>
                      <a:pt x="0" y="41"/>
                      <a:pt x="0" y="41"/>
                    </a:cubicBezTo>
                    <a:cubicBezTo>
                      <a:pt x="60" y="41"/>
                      <a:pt x="60" y="41"/>
                      <a:pt x="60" y="41"/>
                    </a:cubicBezTo>
                    <a:cubicBezTo>
                      <a:pt x="60" y="37"/>
                      <a:pt x="56" y="32"/>
                      <a:pt x="52" y="31"/>
                    </a:cubicBezTo>
                    <a:cubicBezTo>
                      <a:pt x="22" y="22"/>
                      <a:pt x="22" y="22"/>
                      <a:pt x="22" y="22"/>
                    </a:cubicBezTo>
                    <a:cubicBezTo>
                      <a:pt x="19" y="22"/>
                      <a:pt x="18" y="19"/>
                      <a:pt x="18" y="17"/>
                    </a:cubicBezTo>
                    <a:cubicBezTo>
                      <a:pt x="18" y="0"/>
                      <a:pt x="18" y="0"/>
                      <a:pt x="18" y="0"/>
                    </a:cubicBezTo>
                    <a:cubicBezTo>
                      <a:pt x="30" y="0"/>
                      <a:pt x="30" y="0"/>
                      <a:pt x="30" y="0"/>
                    </a:cubicBezTo>
                    <a:cubicBezTo>
                      <a:pt x="30" y="12"/>
                      <a:pt x="30" y="12"/>
                      <a:pt x="30" y="12"/>
                    </a:cubicBezTo>
                    <a:cubicBezTo>
                      <a:pt x="56" y="20"/>
                      <a:pt x="56" y="20"/>
                      <a:pt x="56" y="20"/>
                    </a:cubicBezTo>
                    <a:cubicBezTo>
                      <a:pt x="65" y="22"/>
                      <a:pt x="72" y="31"/>
                      <a:pt x="72" y="41"/>
                    </a:cubicBezTo>
                    <a:cubicBezTo>
                      <a:pt x="72" y="47"/>
                      <a:pt x="72" y="47"/>
                      <a:pt x="72" y="47"/>
                    </a:cubicBezTo>
                    <a:cubicBezTo>
                      <a:pt x="72" y="50"/>
                      <a:pt x="69" y="53"/>
                      <a:pt x="6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90" name="Freeform 17">
                <a:extLst>
                  <a:ext uri="{FF2B5EF4-FFF2-40B4-BE49-F238E27FC236}">
                    <a16:creationId xmlns:a16="http://schemas.microsoft.com/office/drawing/2014/main" id="{7EFA94E7-64EE-4579-BC4C-BE6EDF2FFE10}"/>
                  </a:ext>
                </a:extLst>
              </p:cNvPr>
              <p:cNvSpPr>
                <a:spLocks noEditPoints="1"/>
              </p:cNvSpPr>
              <p:nvPr/>
            </p:nvSpPr>
            <p:spPr bwMode="auto">
              <a:xfrm>
                <a:off x="2622" y="663"/>
                <a:ext cx="128" cy="134"/>
              </a:xfrm>
              <a:custGeom>
                <a:avLst/>
                <a:gdLst>
                  <a:gd name="T0" fmla="*/ 42 w 84"/>
                  <a:gd name="T1" fmla="*/ 90 h 90"/>
                  <a:gd name="T2" fmla="*/ 0 w 84"/>
                  <a:gd name="T3" fmla="*/ 45 h 90"/>
                  <a:gd name="T4" fmla="*/ 42 w 84"/>
                  <a:gd name="T5" fmla="*/ 0 h 90"/>
                  <a:gd name="T6" fmla="*/ 84 w 84"/>
                  <a:gd name="T7" fmla="*/ 45 h 90"/>
                  <a:gd name="T8" fmla="*/ 42 w 84"/>
                  <a:gd name="T9" fmla="*/ 90 h 90"/>
                  <a:gd name="T10" fmla="*/ 42 w 84"/>
                  <a:gd name="T11" fmla="*/ 12 h 90"/>
                  <a:gd name="T12" fmla="*/ 12 w 84"/>
                  <a:gd name="T13" fmla="*/ 45 h 90"/>
                  <a:gd name="T14" fmla="*/ 42 w 84"/>
                  <a:gd name="T15" fmla="*/ 78 h 90"/>
                  <a:gd name="T16" fmla="*/ 72 w 84"/>
                  <a:gd name="T17" fmla="*/ 45 h 90"/>
                  <a:gd name="T18" fmla="*/ 42 w 84"/>
                  <a:gd name="T19"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0">
                    <a:moveTo>
                      <a:pt x="42" y="90"/>
                    </a:moveTo>
                    <a:cubicBezTo>
                      <a:pt x="18" y="90"/>
                      <a:pt x="0" y="70"/>
                      <a:pt x="0" y="45"/>
                    </a:cubicBezTo>
                    <a:cubicBezTo>
                      <a:pt x="0" y="20"/>
                      <a:pt x="18" y="0"/>
                      <a:pt x="42" y="0"/>
                    </a:cubicBezTo>
                    <a:cubicBezTo>
                      <a:pt x="65" y="0"/>
                      <a:pt x="84" y="20"/>
                      <a:pt x="84" y="45"/>
                    </a:cubicBezTo>
                    <a:cubicBezTo>
                      <a:pt x="84" y="70"/>
                      <a:pt x="65" y="90"/>
                      <a:pt x="42" y="90"/>
                    </a:cubicBezTo>
                    <a:close/>
                    <a:moveTo>
                      <a:pt x="42" y="12"/>
                    </a:moveTo>
                    <a:cubicBezTo>
                      <a:pt x="25" y="12"/>
                      <a:pt x="12" y="27"/>
                      <a:pt x="12" y="45"/>
                    </a:cubicBezTo>
                    <a:cubicBezTo>
                      <a:pt x="12" y="63"/>
                      <a:pt x="25" y="78"/>
                      <a:pt x="42" y="78"/>
                    </a:cubicBezTo>
                    <a:cubicBezTo>
                      <a:pt x="58" y="78"/>
                      <a:pt x="72" y="63"/>
                      <a:pt x="72" y="45"/>
                    </a:cubicBezTo>
                    <a:cubicBezTo>
                      <a:pt x="72" y="27"/>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91" name="Freeform 18">
                <a:extLst>
                  <a:ext uri="{FF2B5EF4-FFF2-40B4-BE49-F238E27FC236}">
                    <a16:creationId xmlns:a16="http://schemas.microsoft.com/office/drawing/2014/main" id="{5BA981B0-2C20-474A-98E4-B73990269D7A}"/>
                  </a:ext>
                </a:extLst>
              </p:cNvPr>
              <p:cNvSpPr>
                <a:spLocks/>
              </p:cNvSpPr>
              <p:nvPr/>
            </p:nvSpPr>
            <p:spPr bwMode="auto">
              <a:xfrm>
                <a:off x="2627" y="700"/>
                <a:ext cx="120" cy="38"/>
              </a:xfrm>
              <a:custGeom>
                <a:avLst/>
                <a:gdLst>
                  <a:gd name="T0" fmla="*/ 63 w 79"/>
                  <a:gd name="T1" fmla="*/ 23 h 25"/>
                  <a:gd name="T2" fmla="*/ 59 w 79"/>
                  <a:gd name="T3" fmla="*/ 23 h 25"/>
                  <a:gd name="T4" fmla="*/ 44 w 79"/>
                  <a:gd name="T5" fmla="*/ 15 h 25"/>
                  <a:gd name="T6" fmla="*/ 0 w 79"/>
                  <a:gd name="T7" fmla="*/ 17 h 25"/>
                  <a:gd name="T8" fmla="*/ 7 w 79"/>
                  <a:gd name="T9" fmla="*/ 7 h 25"/>
                  <a:gd name="T10" fmla="*/ 40 w 79"/>
                  <a:gd name="T11" fmla="*/ 2 h 25"/>
                  <a:gd name="T12" fmla="*/ 46 w 79"/>
                  <a:gd name="T13" fmla="*/ 1 h 25"/>
                  <a:gd name="T14" fmla="*/ 50 w 79"/>
                  <a:gd name="T15" fmla="*/ 4 h 25"/>
                  <a:gd name="T16" fmla="*/ 60 w 79"/>
                  <a:gd name="T17" fmla="*/ 11 h 25"/>
                  <a:gd name="T18" fmla="*/ 70 w 79"/>
                  <a:gd name="T19" fmla="*/ 9 h 25"/>
                  <a:gd name="T20" fmla="*/ 79 w 79"/>
                  <a:gd name="T21" fmla="*/ 17 h 25"/>
                  <a:gd name="T22" fmla="*/ 63 w 79"/>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25">
                    <a:moveTo>
                      <a:pt x="63" y="23"/>
                    </a:moveTo>
                    <a:cubicBezTo>
                      <a:pt x="62" y="23"/>
                      <a:pt x="60" y="23"/>
                      <a:pt x="59" y="23"/>
                    </a:cubicBezTo>
                    <a:cubicBezTo>
                      <a:pt x="53" y="22"/>
                      <a:pt x="48" y="19"/>
                      <a:pt x="44" y="15"/>
                    </a:cubicBezTo>
                    <a:cubicBezTo>
                      <a:pt x="30" y="25"/>
                      <a:pt x="11" y="24"/>
                      <a:pt x="0" y="17"/>
                    </a:cubicBezTo>
                    <a:cubicBezTo>
                      <a:pt x="7" y="7"/>
                      <a:pt x="7" y="7"/>
                      <a:pt x="7" y="7"/>
                    </a:cubicBezTo>
                    <a:cubicBezTo>
                      <a:pt x="14" y="12"/>
                      <a:pt x="30" y="13"/>
                      <a:pt x="40" y="2"/>
                    </a:cubicBezTo>
                    <a:cubicBezTo>
                      <a:pt x="42" y="1"/>
                      <a:pt x="44" y="0"/>
                      <a:pt x="46" y="1"/>
                    </a:cubicBezTo>
                    <a:cubicBezTo>
                      <a:pt x="47" y="1"/>
                      <a:pt x="49" y="2"/>
                      <a:pt x="50" y="4"/>
                    </a:cubicBezTo>
                    <a:cubicBezTo>
                      <a:pt x="53" y="9"/>
                      <a:pt x="58" y="10"/>
                      <a:pt x="60" y="11"/>
                    </a:cubicBezTo>
                    <a:cubicBezTo>
                      <a:pt x="65" y="11"/>
                      <a:pt x="69" y="10"/>
                      <a:pt x="70" y="9"/>
                    </a:cubicBezTo>
                    <a:cubicBezTo>
                      <a:pt x="79" y="17"/>
                      <a:pt x="79" y="17"/>
                      <a:pt x="79" y="17"/>
                    </a:cubicBezTo>
                    <a:cubicBezTo>
                      <a:pt x="75" y="21"/>
                      <a:pt x="69" y="23"/>
                      <a:pt x="6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92" name="Freeform 19">
                <a:extLst>
                  <a:ext uri="{FF2B5EF4-FFF2-40B4-BE49-F238E27FC236}">
                    <a16:creationId xmlns:a16="http://schemas.microsoft.com/office/drawing/2014/main" id="{40FD6B5C-08C5-40C3-95CC-5D1F0CE21E84}"/>
                  </a:ext>
                </a:extLst>
              </p:cNvPr>
              <p:cNvSpPr>
                <a:spLocks/>
              </p:cNvSpPr>
              <p:nvPr/>
            </p:nvSpPr>
            <p:spPr bwMode="auto">
              <a:xfrm>
                <a:off x="2824" y="781"/>
                <a:ext cx="110" cy="79"/>
              </a:xfrm>
              <a:custGeom>
                <a:avLst/>
                <a:gdLst>
                  <a:gd name="T0" fmla="*/ 72 w 72"/>
                  <a:gd name="T1" fmla="*/ 53 h 53"/>
                  <a:gd name="T2" fmla="*/ 6 w 72"/>
                  <a:gd name="T3" fmla="*/ 53 h 53"/>
                  <a:gd name="T4" fmla="*/ 0 w 72"/>
                  <a:gd name="T5" fmla="*/ 47 h 53"/>
                  <a:gd name="T6" fmla="*/ 0 w 72"/>
                  <a:gd name="T7" fmla="*/ 41 h 53"/>
                  <a:gd name="T8" fmla="*/ 16 w 72"/>
                  <a:gd name="T9" fmla="*/ 20 h 53"/>
                  <a:gd name="T10" fmla="*/ 42 w 72"/>
                  <a:gd name="T11" fmla="*/ 12 h 53"/>
                  <a:gd name="T12" fmla="*/ 42 w 72"/>
                  <a:gd name="T13" fmla="*/ 0 h 53"/>
                  <a:gd name="T14" fmla="*/ 54 w 72"/>
                  <a:gd name="T15" fmla="*/ 0 h 53"/>
                  <a:gd name="T16" fmla="*/ 54 w 72"/>
                  <a:gd name="T17" fmla="*/ 17 h 53"/>
                  <a:gd name="T18" fmla="*/ 49 w 72"/>
                  <a:gd name="T19" fmla="*/ 22 h 53"/>
                  <a:gd name="T20" fmla="*/ 19 w 72"/>
                  <a:gd name="T21" fmla="*/ 31 h 53"/>
                  <a:gd name="T22" fmla="*/ 12 w 72"/>
                  <a:gd name="T23" fmla="*/ 41 h 53"/>
                  <a:gd name="T24" fmla="*/ 72 w 72"/>
                  <a:gd name="T25" fmla="*/ 41 h 53"/>
                  <a:gd name="T26" fmla="*/ 72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72" y="53"/>
                    </a:moveTo>
                    <a:cubicBezTo>
                      <a:pt x="6" y="53"/>
                      <a:pt x="6" y="53"/>
                      <a:pt x="6" y="53"/>
                    </a:cubicBezTo>
                    <a:cubicBezTo>
                      <a:pt x="2" y="53"/>
                      <a:pt x="0" y="50"/>
                      <a:pt x="0" y="47"/>
                    </a:cubicBezTo>
                    <a:cubicBezTo>
                      <a:pt x="0" y="41"/>
                      <a:pt x="0" y="41"/>
                      <a:pt x="0" y="41"/>
                    </a:cubicBezTo>
                    <a:cubicBezTo>
                      <a:pt x="0" y="31"/>
                      <a:pt x="7" y="22"/>
                      <a:pt x="16" y="20"/>
                    </a:cubicBezTo>
                    <a:cubicBezTo>
                      <a:pt x="42" y="12"/>
                      <a:pt x="42" y="12"/>
                      <a:pt x="42" y="12"/>
                    </a:cubicBezTo>
                    <a:cubicBezTo>
                      <a:pt x="42" y="0"/>
                      <a:pt x="42" y="0"/>
                      <a:pt x="42" y="0"/>
                    </a:cubicBezTo>
                    <a:cubicBezTo>
                      <a:pt x="54" y="0"/>
                      <a:pt x="54" y="0"/>
                      <a:pt x="54" y="0"/>
                    </a:cubicBezTo>
                    <a:cubicBezTo>
                      <a:pt x="54" y="17"/>
                      <a:pt x="54" y="17"/>
                      <a:pt x="54" y="17"/>
                    </a:cubicBezTo>
                    <a:cubicBezTo>
                      <a:pt x="54" y="19"/>
                      <a:pt x="52" y="22"/>
                      <a:pt x="49" y="22"/>
                    </a:cubicBezTo>
                    <a:cubicBezTo>
                      <a:pt x="19" y="31"/>
                      <a:pt x="19" y="31"/>
                      <a:pt x="19" y="31"/>
                    </a:cubicBezTo>
                    <a:cubicBezTo>
                      <a:pt x="15" y="32"/>
                      <a:pt x="12" y="37"/>
                      <a:pt x="12" y="41"/>
                    </a:cubicBezTo>
                    <a:cubicBezTo>
                      <a:pt x="72" y="41"/>
                      <a:pt x="72" y="41"/>
                      <a:pt x="72" y="41"/>
                    </a:cubicBezTo>
                    <a:lnTo>
                      <a:pt x="7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93" name="Freeform 20">
                <a:extLst>
                  <a:ext uri="{FF2B5EF4-FFF2-40B4-BE49-F238E27FC236}">
                    <a16:creationId xmlns:a16="http://schemas.microsoft.com/office/drawing/2014/main" id="{E4008752-25CD-496A-863C-8054ABFC9AB3}"/>
                  </a:ext>
                </a:extLst>
              </p:cNvPr>
              <p:cNvSpPr>
                <a:spLocks/>
              </p:cNvSpPr>
              <p:nvPr/>
            </p:nvSpPr>
            <p:spPr bwMode="auto">
              <a:xfrm>
                <a:off x="2916" y="781"/>
                <a:ext cx="110" cy="79"/>
              </a:xfrm>
              <a:custGeom>
                <a:avLst/>
                <a:gdLst>
                  <a:gd name="T0" fmla="*/ 66 w 72"/>
                  <a:gd name="T1" fmla="*/ 53 h 53"/>
                  <a:gd name="T2" fmla="*/ 0 w 72"/>
                  <a:gd name="T3" fmla="*/ 53 h 53"/>
                  <a:gd name="T4" fmla="*/ 0 w 72"/>
                  <a:gd name="T5" fmla="*/ 41 h 53"/>
                  <a:gd name="T6" fmla="*/ 60 w 72"/>
                  <a:gd name="T7" fmla="*/ 41 h 53"/>
                  <a:gd name="T8" fmla="*/ 52 w 72"/>
                  <a:gd name="T9" fmla="*/ 31 h 53"/>
                  <a:gd name="T10" fmla="*/ 22 w 72"/>
                  <a:gd name="T11" fmla="*/ 22 h 53"/>
                  <a:gd name="T12" fmla="*/ 18 w 72"/>
                  <a:gd name="T13" fmla="*/ 17 h 53"/>
                  <a:gd name="T14" fmla="*/ 18 w 72"/>
                  <a:gd name="T15" fmla="*/ 0 h 53"/>
                  <a:gd name="T16" fmla="*/ 30 w 72"/>
                  <a:gd name="T17" fmla="*/ 0 h 53"/>
                  <a:gd name="T18" fmla="*/ 30 w 72"/>
                  <a:gd name="T19" fmla="*/ 12 h 53"/>
                  <a:gd name="T20" fmla="*/ 56 w 72"/>
                  <a:gd name="T21" fmla="*/ 20 h 53"/>
                  <a:gd name="T22" fmla="*/ 72 w 72"/>
                  <a:gd name="T23" fmla="*/ 41 h 53"/>
                  <a:gd name="T24" fmla="*/ 72 w 72"/>
                  <a:gd name="T25" fmla="*/ 47 h 53"/>
                  <a:gd name="T26" fmla="*/ 66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66" y="53"/>
                    </a:moveTo>
                    <a:cubicBezTo>
                      <a:pt x="0" y="53"/>
                      <a:pt x="0" y="53"/>
                      <a:pt x="0" y="53"/>
                    </a:cubicBezTo>
                    <a:cubicBezTo>
                      <a:pt x="0" y="41"/>
                      <a:pt x="0" y="41"/>
                      <a:pt x="0" y="41"/>
                    </a:cubicBezTo>
                    <a:cubicBezTo>
                      <a:pt x="60" y="41"/>
                      <a:pt x="60" y="41"/>
                      <a:pt x="60" y="41"/>
                    </a:cubicBezTo>
                    <a:cubicBezTo>
                      <a:pt x="60" y="37"/>
                      <a:pt x="56" y="32"/>
                      <a:pt x="52" y="31"/>
                    </a:cubicBezTo>
                    <a:cubicBezTo>
                      <a:pt x="22" y="22"/>
                      <a:pt x="22" y="22"/>
                      <a:pt x="22" y="22"/>
                    </a:cubicBezTo>
                    <a:cubicBezTo>
                      <a:pt x="19" y="22"/>
                      <a:pt x="18" y="19"/>
                      <a:pt x="18" y="17"/>
                    </a:cubicBezTo>
                    <a:cubicBezTo>
                      <a:pt x="18" y="0"/>
                      <a:pt x="18" y="0"/>
                      <a:pt x="18" y="0"/>
                    </a:cubicBezTo>
                    <a:cubicBezTo>
                      <a:pt x="30" y="0"/>
                      <a:pt x="30" y="0"/>
                      <a:pt x="30" y="0"/>
                    </a:cubicBezTo>
                    <a:cubicBezTo>
                      <a:pt x="30" y="12"/>
                      <a:pt x="30" y="12"/>
                      <a:pt x="30" y="12"/>
                    </a:cubicBezTo>
                    <a:cubicBezTo>
                      <a:pt x="56" y="20"/>
                      <a:pt x="56" y="20"/>
                      <a:pt x="56" y="20"/>
                    </a:cubicBezTo>
                    <a:cubicBezTo>
                      <a:pt x="65" y="22"/>
                      <a:pt x="72" y="31"/>
                      <a:pt x="72" y="41"/>
                    </a:cubicBezTo>
                    <a:cubicBezTo>
                      <a:pt x="72" y="47"/>
                      <a:pt x="72" y="47"/>
                      <a:pt x="72" y="47"/>
                    </a:cubicBezTo>
                    <a:cubicBezTo>
                      <a:pt x="72" y="50"/>
                      <a:pt x="69" y="53"/>
                      <a:pt x="6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94" name="Freeform 21">
                <a:extLst>
                  <a:ext uri="{FF2B5EF4-FFF2-40B4-BE49-F238E27FC236}">
                    <a16:creationId xmlns:a16="http://schemas.microsoft.com/office/drawing/2014/main" id="{86CA58DD-8E60-4C5C-AF14-C7CB90BDC80F}"/>
                  </a:ext>
                </a:extLst>
              </p:cNvPr>
              <p:cNvSpPr>
                <a:spLocks noEditPoints="1"/>
              </p:cNvSpPr>
              <p:nvPr/>
            </p:nvSpPr>
            <p:spPr bwMode="auto">
              <a:xfrm>
                <a:off x="2861" y="663"/>
                <a:ext cx="128" cy="134"/>
              </a:xfrm>
              <a:custGeom>
                <a:avLst/>
                <a:gdLst>
                  <a:gd name="T0" fmla="*/ 42 w 84"/>
                  <a:gd name="T1" fmla="*/ 90 h 90"/>
                  <a:gd name="T2" fmla="*/ 0 w 84"/>
                  <a:gd name="T3" fmla="*/ 45 h 90"/>
                  <a:gd name="T4" fmla="*/ 42 w 84"/>
                  <a:gd name="T5" fmla="*/ 0 h 90"/>
                  <a:gd name="T6" fmla="*/ 84 w 84"/>
                  <a:gd name="T7" fmla="*/ 45 h 90"/>
                  <a:gd name="T8" fmla="*/ 42 w 84"/>
                  <a:gd name="T9" fmla="*/ 90 h 90"/>
                  <a:gd name="T10" fmla="*/ 42 w 84"/>
                  <a:gd name="T11" fmla="*/ 12 h 90"/>
                  <a:gd name="T12" fmla="*/ 12 w 84"/>
                  <a:gd name="T13" fmla="*/ 45 h 90"/>
                  <a:gd name="T14" fmla="*/ 42 w 84"/>
                  <a:gd name="T15" fmla="*/ 78 h 90"/>
                  <a:gd name="T16" fmla="*/ 72 w 84"/>
                  <a:gd name="T17" fmla="*/ 45 h 90"/>
                  <a:gd name="T18" fmla="*/ 42 w 84"/>
                  <a:gd name="T19"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0">
                    <a:moveTo>
                      <a:pt x="42" y="90"/>
                    </a:moveTo>
                    <a:cubicBezTo>
                      <a:pt x="18" y="90"/>
                      <a:pt x="0" y="70"/>
                      <a:pt x="0" y="45"/>
                    </a:cubicBezTo>
                    <a:cubicBezTo>
                      <a:pt x="0" y="20"/>
                      <a:pt x="18" y="0"/>
                      <a:pt x="42" y="0"/>
                    </a:cubicBezTo>
                    <a:cubicBezTo>
                      <a:pt x="65" y="0"/>
                      <a:pt x="84" y="20"/>
                      <a:pt x="84" y="45"/>
                    </a:cubicBezTo>
                    <a:cubicBezTo>
                      <a:pt x="84" y="70"/>
                      <a:pt x="65" y="90"/>
                      <a:pt x="42" y="90"/>
                    </a:cubicBezTo>
                    <a:close/>
                    <a:moveTo>
                      <a:pt x="42" y="12"/>
                    </a:moveTo>
                    <a:cubicBezTo>
                      <a:pt x="25" y="12"/>
                      <a:pt x="12" y="27"/>
                      <a:pt x="12" y="45"/>
                    </a:cubicBezTo>
                    <a:cubicBezTo>
                      <a:pt x="12" y="63"/>
                      <a:pt x="25" y="78"/>
                      <a:pt x="42" y="78"/>
                    </a:cubicBezTo>
                    <a:cubicBezTo>
                      <a:pt x="58" y="78"/>
                      <a:pt x="72" y="63"/>
                      <a:pt x="72" y="45"/>
                    </a:cubicBezTo>
                    <a:cubicBezTo>
                      <a:pt x="72" y="27"/>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95" name="Freeform 22">
                <a:extLst>
                  <a:ext uri="{FF2B5EF4-FFF2-40B4-BE49-F238E27FC236}">
                    <a16:creationId xmlns:a16="http://schemas.microsoft.com/office/drawing/2014/main" id="{EF2CFD91-E581-40F8-8CD6-08FBA5020911}"/>
                  </a:ext>
                </a:extLst>
              </p:cNvPr>
              <p:cNvSpPr>
                <a:spLocks/>
              </p:cNvSpPr>
              <p:nvPr/>
            </p:nvSpPr>
            <p:spPr bwMode="auto">
              <a:xfrm>
                <a:off x="2865" y="700"/>
                <a:ext cx="120" cy="38"/>
              </a:xfrm>
              <a:custGeom>
                <a:avLst/>
                <a:gdLst>
                  <a:gd name="T0" fmla="*/ 63 w 78"/>
                  <a:gd name="T1" fmla="*/ 23 h 25"/>
                  <a:gd name="T2" fmla="*/ 59 w 78"/>
                  <a:gd name="T3" fmla="*/ 23 h 25"/>
                  <a:gd name="T4" fmla="*/ 44 w 78"/>
                  <a:gd name="T5" fmla="*/ 15 h 25"/>
                  <a:gd name="T6" fmla="*/ 0 w 78"/>
                  <a:gd name="T7" fmla="*/ 17 h 25"/>
                  <a:gd name="T8" fmla="*/ 7 w 78"/>
                  <a:gd name="T9" fmla="*/ 7 h 25"/>
                  <a:gd name="T10" fmla="*/ 40 w 78"/>
                  <a:gd name="T11" fmla="*/ 2 h 25"/>
                  <a:gd name="T12" fmla="*/ 46 w 78"/>
                  <a:gd name="T13" fmla="*/ 1 h 25"/>
                  <a:gd name="T14" fmla="*/ 50 w 78"/>
                  <a:gd name="T15" fmla="*/ 4 h 25"/>
                  <a:gd name="T16" fmla="*/ 60 w 78"/>
                  <a:gd name="T17" fmla="*/ 11 h 25"/>
                  <a:gd name="T18" fmla="*/ 70 w 78"/>
                  <a:gd name="T19" fmla="*/ 9 h 25"/>
                  <a:gd name="T20" fmla="*/ 78 w 78"/>
                  <a:gd name="T21" fmla="*/ 17 h 25"/>
                  <a:gd name="T22" fmla="*/ 63 w 78"/>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25">
                    <a:moveTo>
                      <a:pt x="63" y="23"/>
                    </a:moveTo>
                    <a:cubicBezTo>
                      <a:pt x="61" y="23"/>
                      <a:pt x="60" y="23"/>
                      <a:pt x="59" y="23"/>
                    </a:cubicBezTo>
                    <a:cubicBezTo>
                      <a:pt x="53" y="22"/>
                      <a:pt x="48" y="19"/>
                      <a:pt x="44" y="15"/>
                    </a:cubicBezTo>
                    <a:cubicBezTo>
                      <a:pt x="30" y="25"/>
                      <a:pt x="11" y="24"/>
                      <a:pt x="0" y="17"/>
                    </a:cubicBezTo>
                    <a:cubicBezTo>
                      <a:pt x="7" y="7"/>
                      <a:pt x="7" y="7"/>
                      <a:pt x="7" y="7"/>
                    </a:cubicBezTo>
                    <a:cubicBezTo>
                      <a:pt x="14" y="12"/>
                      <a:pt x="30" y="13"/>
                      <a:pt x="40" y="2"/>
                    </a:cubicBezTo>
                    <a:cubicBezTo>
                      <a:pt x="42" y="1"/>
                      <a:pt x="44" y="0"/>
                      <a:pt x="46" y="1"/>
                    </a:cubicBezTo>
                    <a:cubicBezTo>
                      <a:pt x="47" y="1"/>
                      <a:pt x="49" y="2"/>
                      <a:pt x="50" y="4"/>
                    </a:cubicBezTo>
                    <a:cubicBezTo>
                      <a:pt x="53" y="9"/>
                      <a:pt x="58" y="10"/>
                      <a:pt x="60" y="11"/>
                    </a:cubicBezTo>
                    <a:cubicBezTo>
                      <a:pt x="65" y="11"/>
                      <a:pt x="68" y="10"/>
                      <a:pt x="70" y="9"/>
                    </a:cubicBezTo>
                    <a:cubicBezTo>
                      <a:pt x="78" y="17"/>
                      <a:pt x="78" y="17"/>
                      <a:pt x="78" y="17"/>
                    </a:cubicBezTo>
                    <a:cubicBezTo>
                      <a:pt x="75" y="21"/>
                      <a:pt x="69" y="23"/>
                      <a:pt x="6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96" name="Freeform 23">
                <a:extLst>
                  <a:ext uri="{FF2B5EF4-FFF2-40B4-BE49-F238E27FC236}">
                    <a16:creationId xmlns:a16="http://schemas.microsoft.com/office/drawing/2014/main" id="{F60D394D-E460-4D66-B5CF-7932277EF6CF}"/>
                  </a:ext>
                </a:extLst>
              </p:cNvPr>
              <p:cNvSpPr>
                <a:spLocks/>
              </p:cNvSpPr>
              <p:nvPr/>
            </p:nvSpPr>
            <p:spPr bwMode="auto">
              <a:xfrm>
                <a:off x="2705" y="1014"/>
                <a:ext cx="110" cy="79"/>
              </a:xfrm>
              <a:custGeom>
                <a:avLst/>
                <a:gdLst>
                  <a:gd name="T0" fmla="*/ 72 w 72"/>
                  <a:gd name="T1" fmla="*/ 53 h 53"/>
                  <a:gd name="T2" fmla="*/ 6 w 72"/>
                  <a:gd name="T3" fmla="*/ 53 h 53"/>
                  <a:gd name="T4" fmla="*/ 0 w 72"/>
                  <a:gd name="T5" fmla="*/ 47 h 53"/>
                  <a:gd name="T6" fmla="*/ 0 w 72"/>
                  <a:gd name="T7" fmla="*/ 41 h 53"/>
                  <a:gd name="T8" fmla="*/ 16 w 72"/>
                  <a:gd name="T9" fmla="*/ 20 h 53"/>
                  <a:gd name="T10" fmla="*/ 42 w 72"/>
                  <a:gd name="T11" fmla="*/ 12 h 53"/>
                  <a:gd name="T12" fmla="*/ 42 w 72"/>
                  <a:gd name="T13" fmla="*/ 0 h 53"/>
                  <a:gd name="T14" fmla="*/ 54 w 72"/>
                  <a:gd name="T15" fmla="*/ 0 h 53"/>
                  <a:gd name="T16" fmla="*/ 54 w 72"/>
                  <a:gd name="T17" fmla="*/ 17 h 53"/>
                  <a:gd name="T18" fmla="*/ 49 w 72"/>
                  <a:gd name="T19" fmla="*/ 22 h 53"/>
                  <a:gd name="T20" fmla="*/ 19 w 72"/>
                  <a:gd name="T21" fmla="*/ 31 h 53"/>
                  <a:gd name="T22" fmla="*/ 12 w 72"/>
                  <a:gd name="T23" fmla="*/ 41 h 53"/>
                  <a:gd name="T24" fmla="*/ 72 w 72"/>
                  <a:gd name="T25" fmla="*/ 41 h 53"/>
                  <a:gd name="T26" fmla="*/ 72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72" y="53"/>
                    </a:moveTo>
                    <a:cubicBezTo>
                      <a:pt x="6" y="53"/>
                      <a:pt x="6" y="53"/>
                      <a:pt x="6" y="53"/>
                    </a:cubicBezTo>
                    <a:cubicBezTo>
                      <a:pt x="2" y="53"/>
                      <a:pt x="0" y="50"/>
                      <a:pt x="0" y="47"/>
                    </a:cubicBezTo>
                    <a:cubicBezTo>
                      <a:pt x="0" y="41"/>
                      <a:pt x="0" y="41"/>
                      <a:pt x="0" y="41"/>
                    </a:cubicBezTo>
                    <a:cubicBezTo>
                      <a:pt x="0" y="31"/>
                      <a:pt x="7" y="22"/>
                      <a:pt x="16" y="20"/>
                    </a:cubicBezTo>
                    <a:cubicBezTo>
                      <a:pt x="42" y="12"/>
                      <a:pt x="42" y="12"/>
                      <a:pt x="42" y="12"/>
                    </a:cubicBezTo>
                    <a:cubicBezTo>
                      <a:pt x="42" y="0"/>
                      <a:pt x="42" y="0"/>
                      <a:pt x="42" y="0"/>
                    </a:cubicBezTo>
                    <a:cubicBezTo>
                      <a:pt x="54" y="0"/>
                      <a:pt x="54" y="0"/>
                      <a:pt x="54" y="0"/>
                    </a:cubicBezTo>
                    <a:cubicBezTo>
                      <a:pt x="54" y="17"/>
                      <a:pt x="54" y="17"/>
                      <a:pt x="54" y="17"/>
                    </a:cubicBezTo>
                    <a:cubicBezTo>
                      <a:pt x="54" y="19"/>
                      <a:pt x="52" y="22"/>
                      <a:pt x="49" y="22"/>
                    </a:cubicBezTo>
                    <a:cubicBezTo>
                      <a:pt x="19" y="31"/>
                      <a:pt x="19" y="31"/>
                      <a:pt x="19" y="31"/>
                    </a:cubicBezTo>
                    <a:cubicBezTo>
                      <a:pt x="15" y="32"/>
                      <a:pt x="12" y="37"/>
                      <a:pt x="12" y="41"/>
                    </a:cubicBezTo>
                    <a:cubicBezTo>
                      <a:pt x="72" y="41"/>
                      <a:pt x="72" y="41"/>
                      <a:pt x="72" y="41"/>
                    </a:cubicBezTo>
                    <a:lnTo>
                      <a:pt x="72"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97" name="Freeform 24">
                <a:extLst>
                  <a:ext uri="{FF2B5EF4-FFF2-40B4-BE49-F238E27FC236}">
                    <a16:creationId xmlns:a16="http://schemas.microsoft.com/office/drawing/2014/main" id="{3B9F702C-5FDC-4CB7-B7F0-B27F115306D5}"/>
                  </a:ext>
                </a:extLst>
              </p:cNvPr>
              <p:cNvSpPr>
                <a:spLocks/>
              </p:cNvSpPr>
              <p:nvPr/>
            </p:nvSpPr>
            <p:spPr bwMode="auto">
              <a:xfrm>
                <a:off x="2796" y="1014"/>
                <a:ext cx="111" cy="79"/>
              </a:xfrm>
              <a:custGeom>
                <a:avLst/>
                <a:gdLst>
                  <a:gd name="T0" fmla="*/ 66 w 72"/>
                  <a:gd name="T1" fmla="*/ 53 h 53"/>
                  <a:gd name="T2" fmla="*/ 0 w 72"/>
                  <a:gd name="T3" fmla="*/ 53 h 53"/>
                  <a:gd name="T4" fmla="*/ 0 w 72"/>
                  <a:gd name="T5" fmla="*/ 41 h 53"/>
                  <a:gd name="T6" fmla="*/ 60 w 72"/>
                  <a:gd name="T7" fmla="*/ 41 h 53"/>
                  <a:gd name="T8" fmla="*/ 52 w 72"/>
                  <a:gd name="T9" fmla="*/ 31 h 53"/>
                  <a:gd name="T10" fmla="*/ 22 w 72"/>
                  <a:gd name="T11" fmla="*/ 22 h 53"/>
                  <a:gd name="T12" fmla="*/ 18 w 72"/>
                  <a:gd name="T13" fmla="*/ 17 h 53"/>
                  <a:gd name="T14" fmla="*/ 18 w 72"/>
                  <a:gd name="T15" fmla="*/ 0 h 53"/>
                  <a:gd name="T16" fmla="*/ 30 w 72"/>
                  <a:gd name="T17" fmla="*/ 0 h 53"/>
                  <a:gd name="T18" fmla="*/ 30 w 72"/>
                  <a:gd name="T19" fmla="*/ 12 h 53"/>
                  <a:gd name="T20" fmla="*/ 56 w 72"/>
                  <a:gd name="T21" fmla="*/ 20 h 53"/>
                  <a:gd name="T22" fmla="*/ 72 w 72"/>
                  <a:gd name="T23" fmla="*/ 41 h 53"/>
                  <a:gd name="T24" fmla="*/ 72 w 72"/>
                  <a:gd name="T25" fmla="*/ 47 h 53"/>
                  <a:gd name="T26" fmla="*/ 66 w 72"/>
                  <a:gd name="T2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3">
                    <a:moveTo>
                      <a:pt x="66" y="53"/>
                    </a:moveTo>
                    <a:cubicBezTo>
                      <a:pt x="0" y="53"/>
                      <a:pt x="0" y="53"/>
                      <a:pt x="0" y="53"/>
                    </a:cubicBezTo>
                    <a:cubicBezTo>
                      <a:pt x="0" y="41"/>
                      <a:pt x="0" y="41"/>
                      <a:pt x="0" y="41"/>
                    </a:cubicBezTo>
                    <a:cubicBezTo>
                      <a:pt x="60" y="41"/>
                      <a:pt x="60" y="41"/>
                      <a:pt x="60" y="41"/>
                    </a:cubicBezTo>
                    <a:cubicBezTo>
                      <a:pt x="60" y="37"/>
                      <a:pt x="56" y="32"/>
                      <a:pt x="52" y="31"/>
                    </a:cubicBezTo>
                    <a:cubicBezTo>
                      <a:pt x="22" y="22"/>
                      <a:pt x="22" y="22"/>
                      <a:pt x="22" y="22"/>
                    </a:cubicBezTo>
                    <a:cubicBezTo>
                      <a:pt x="19" y="22"/>
                      <a:pt x="18" y="19"/>
                      <a:pt x="18" y="17"/>
                    </a:cubicBezTo>
                    <a:cubicBezTo>
                      <a:pt x="18" y="0"/>
                      <a:pt x="18" y="0"/>
                      <a:pt x="18" y="0"/>
                    </a:cubicBezTo>
                    <a:cubicBezTo>
                      <a:pt x="30" y="0"/>
                      <a:pt x="30" y="0"/>
                      <a:pt x="30" y="0"/>
                    </a:cubicBezTo>
                    <a:cubicBezTo>
                      <a:pt x="30" y="12"/>
                      <a:pt x="30" y="12"/>
                      <a:pt x="30" y="12"/>
                    </a:cubicBezTo>
                    <a:cubicBezTo>
                      <a:pt x="56" y="20"/>
                      <a:pt x="56" y="20"/>
                      <a:pt x="56" y="20"/>
                    </a:cubicBezTo>
                    <a:cubicBezTo>
                      <a:pt x="65" y="22"/>
                      <a:pt x="72" y="31"/>
                      <a:pt x="72" y="41"/>
                    </a:cubicBezTo>
                    <a:cubicBezTo>
                      <a:pt x="72" y="47"/>
                      <a:pt x="72" y="47"/>
                      <a:pt x="72" y="47"/>
                    </a:cubicBezTo>
                    <a:cubicBezTo>
                      <a:pt x="72" y="50"/>
                      <a:pt x="69" y="53"/>
                      <a:pt x="6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98" name="Freeform 25">
                <a:extLst>
                  <a:ext uri="{FF2B5EF4-FFF2-40B4-BE49-F238E27FC236}">
                    <a16:creationId xmlns:a16="http://schemas.microsoft.com/office/drawing/2014/main" id="{3301FACD-265E-441C-B987-C2E9BD30B21F}"/>
                  </a:ext>
                </a:extLst>
              </p:cNvPr>
              <p:cNvSpPr>
                <a:spLocks noEditPoints="1"/>
              </p:cNvSpPr>
              <p:nvPr/>
            </p:nvSpPr>
            <p:spPr bwMode="auto">
              <a:xfrm>
                <a:off x="2741" y="896"/>
                <a:ext cx="129" cy="134"/>
              </a:xfrm>
              <a:custGeom>
                <a:avLst/>
                <a:gdLst>
                  <a:gd name="T0" fmla="*/ 42 w 84"/>
                  <a:gd name="T1" fmla="*/ 90 h 90"/>
                  <a:gd name="T2" fmla="*/ 0 w 84"/>
                  <a:gd name="T3" fmla="*/ 45 h 90"/>
                  <a:gd name="T4" fmla="*/ 42 w 84"/>
                  <a:gd name="T5" fmla="*/ 0 h 90"/>
                  <a:gd name="T6" fmla="*/ 84 w 84"/>
                  <a:gd name="T7" fmla="*/ 45 h 90"/>
                  <a:gd name="T8" fmla="*/ 42 w 84"/>
                  <a:gd name="T9" fmla="*/ 90 h 90"/>
                  <a:gd name="T10" fmla="*/ 42 w 84"/>
                  <a:gd name="T11" fmla="*/ 12 h 90"/>
                  <a:gd name="T12" fmla="*/ 12 w 84"/>
                  <a:gd name="T13" fmla="*/ 45 h 90"/>
                  <a:gd name="T14" fmla="*/ 42 w 84"/>
                  <a:gd name="T15" fmla="*/ 78 h 90"/>
                  <a:gd name="T16" fmla="*/ 72 w 84"/>
                  <a:gd name="T17" fmla="*/ 45 h 90"/>
                  <a:gd name="T18" fmla="*/ 42 w 84"/>
                  <a:gd name="T19"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90">
                    <a:moveTo>
                      <a:pt x="42" y="90"/>
                    </a:moveTo>
                    <a:cubicBezTo>
                      <a:pt x="18" y="90"/>
                      <a:pt x="0" y="70"/>
                      <a:pt x="0" y="45"/>
                    </a:cubicBezTo>
                    <a:cubicBezTo>
                      <a:pt x="0" y="20"/>
                      <a:pt x="18" y="0"/>
                      <a:pt x="42" y="0"/>
                    </a:cubicBezTo>
                    <a:cubicBezTo>
                      <a:pt x="65" y="0"/>
                      <a:pt x="84" y="20"/>
                      <a:pt x="84" y="45"/>
                    </a:cubicBezTo>
                    <a:cubicBezTo>
                      <a:pt x="84" y="70"/>
                      <a:pt x="65" y="90"/>
                      <a:pt x="42" y="90"/>
                    </a:cubicBezTo>
                    <a:close/>
                    <a:moveTo>
                      <a:pt x="42" y="12"/>
                    </a:moveTo>
                    <a:cubicBezTo>
                      <a:pt x="25" y="12"/>
                      <a:pt x="12" y="27"/>
                      <a:pt x="12" y="45"/>
                    </a:cubicBezTo>
                    <a:cubicBezTo>
                      <a:pt x="12" y="63"/>
                      <a:pt x="25" y="78"/>
                      <a:pt x="42" y="78"/>
                    </a:cubicBezTo>
                    <a:cubicBezTo>
                      <a:pt x="58" y="78"/>
                      <a:pt x="72" y="63"/>
                      <a:pt x="72" y="45"/>
                    </a:cubicBezTo>
                    <a:cubicBezTo>
                      <a:pt x="72" y="27"/>
                      <a:pt x="58"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99" name="Freeform 26">
                <a:extLst>
                  <a:ext uri="{FF2B5EF4-FFF2-40B4-BE49-F238E27FC236}">
                    <a16:creationId xmlns:a16="http://schemas.microsoft.com/office/drawing/2014/main" id="{F1A6D43D-B8D2-4D60-9051-3694271D3750}"/>
                  </a:ext>
                </a:extLst>
              </p:cNvPr>
              <p:cNvSpPr>
                <a:spLocks/>
              </p:cNvSpPr>
              <p:nvPr/>
            </p:nvSpPr>
            <p:spPr bwMode="auto">
              <a:xfrm>
                <a:off x="2746" y="933"/>
                <a:ext cx="119" cy="38"/>
              </a:xfrm>
              <a:custGeom>
                <a:avLst/>
                <a:gdLst>
                  <a:gd name="T0" fmla="*/ 62 w 78"/>
                  <a:gd name="T1" fmla="*/ 23 h 25"/>
                  <a:gd name="T2" fmla="*/ 58 w 78"/>
                  <a:gd name="T3" fmla="*/ 22 h 25"/>
                  <a:gd name="T4" fmla="*/ 44 w 78"/>
                  <a:gd name="T5" fmla="*/ 15 h 25"/>
                  <a:gd name="T6" fmla="*/ 0 w 78"/>
                  <a:gd name="T7" fmla="*/ 17 h 25"/>
                  <a:gd name="T8" fmla="*/ 7 w 78"/>
                  <a:gd name="T9" fmla="*/ 7 h 25"/>
                  <a:gd name="T10" fmla="*/ 40 w 78"/>
                  <a:gd name="T11" fmla="*/ 2 h 25"/>
                  <a:gd name="T12" fmla="*/ 46 w 78"/>
                  <a:gd name="T13" fmla="*/ 1 h 25"/>
                  <a:gd name="T14" fmla="*/ 50 w 78"/>
                  <a:gd name="T15" fmla="*/ 4 h 25"/>
                  <a:gd name="T16" fmla="*/ 60 w 78"/>
                  <a:gd name="T17" fmla="*/ 10 h 25"/>
                  <a:gd name="T18" fmla="*/ 70 w 78"/>
                  <a:gd name="T19" fmla="*/ 8 h 25"/>
                  <a:gd name="T20" fmla="*/ 78 w 78"/>
                  <a:gd name="T21" fmla="*/ 17 h 25"/>
                  <a:gd name="T22" fmla="*/ 62 w 78"/>
                  <a:gd name="T2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25">
                    <a:moveTo>
                      <a:pt x="62" y="23"/>
                    </a:moveTo>
                    <a:cubicBezTo>
                      <a:pt x="61" y="23"/>
                      <a:pt x="60" y="23"/>
                      <a:pt x="58" y="22"/>
                    </a:cubicBezTo>
                    <a:cubicBezTo>
                      <a:pt x="53" y="21"/>
                      <a:pt x="47" y="19"/>
                      <a:pt x="44" y="15"/>
                    </a:cubicBezTo>
                    <a:cubicBezTo>
                      <a:pt x="30" y="25"/>
                      <a:pt x="11" y="24"/>
                      <a:pt x="0" y="17"/>
                    </a:cubicBezTo>
                    <a:cubicBezTo>
                      <a:pt x="7" y="7"/>
                      <a:pt x="7" y="7"/>
                      <a:pt x="7" y="7"/>
                    </a:cubicBezTo>
                    <a:cubicBezTo>
                      <a:pt x="14" y="12"/>
                      <a:pt x="30" y="13"/>
                      <a:pt x="40" y="2"/>
                    </a:cubicBezTo>
                    <a:cubicBezTo>
                      <a:pt x="42" y="1"/>
                      <a:pt x="44" y="0"/>
                      <a:pt x="46" y="1"/>
                    </a:cubicBezTo>
                    <a:cubicBezTo>
                      <a:pt x="47" y="1"/>
                      <a:pt x="49" y="2"/>
                      <a:pt x="50" y="4"/>
                    </a:cubicBezTo>
                    <a:cubicBezTo>
                      <a:pt x="53" y="9"/>
                      <a:pt x="57" y="10"/>
                      <a:pt x="60" y="10"/>
                    </a:cubicBezTo>
                    <a:cubicBezTo>
                      <a:pt x="64" y="11"/>
                      <a:pt x="68" y="10"/>
                      <a:pt x="70" y="8"/>
                    </a:cubicBezTo>
                    <a:cubicBezTo>
                      <a:pt x="78" y="17"/>
                      <a:pt x="78" y="17"/>
                      <a:pt x="78" y="17"/>
                    </a:cubicBezTo>
                    <a:cubicBezTo>
                      <a:pt x="75" y="21"/>
                      <a:pt x="69" y="23"/>
                      <a:pt x="6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100" name="Freeform 27">
                <a:extLst>
                  <a:ext uri="{FF2B5EF4-FFF2-40B4-BE49-F238E27FC236}">
                    <a16:creationId xmlns:a16="http://schemas.microsoft.com/office/drawing/2014/main" id="{5C454061-6478-449E-B633-9DBF61A5354F}"/>
                  </a:ext>
                </a:extLst>
              </p:cNvPr>
              <p:cNvSpPr>
                <a:spLocks/>
              </p:cNvSpPr>
              <p:nvPr/>
            </p:nvSpPr>
            <p:spPr bwMode="auto">
              <a:xfrm>
                <a:off x="2648" y="877"/>
                <a:ext cx="66" cy="64"/>
              </a:xfrm>
              <a:custGeom>
                <a:avLst/>
                <a:gdLst>
                  <a:gd name="T0" fmla="*/ 37 w 43"/>
                  <a:gd name="T1" fmla="*/ 43 h 43"/>
                  <a:gd name="T2" fmla="*/ 32 w 43"/>
                  <a:gd name="T3" fmla="*/ 41 h 43"/>
                  <a:gd name="T4" fmla="*/ 2 w 43"/>
                  <a:gd name="T5" fmla="*/ 11 h 43"/>
                  <a:gd name="T6" fmla="*/ 2 w 43"/>
                  <a:gd name="T7" fmla="*/ 2 h 43"/>
                  <a:gd name="T8" fmla="*/ 11 w 43"/>
                  <a:gd name="T9" fmla="*/ 2 h 43"/>
                  <a:gd name="T10" fmla="*/ 41 w 43"/>
                  <a:gd name="T11" fmla="*/ 32 h 43"/>
                  <a:gd name="T12" fmla="*/ 41 w 43"/>
                  <a:gd name="T13" fmla="*/ 41 h 43"/>
                  <a:gd name="T14" fmla="*/ 37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37" y="43"/>
                    </a:moveTo>
                    <a:cubicBezTo>
                      <a:pt x="35" y="43"/>
                      <a:pt x="34" y="42"/>
                      <a:pt x="32" y="41"/>
                    </a:cubicBezTo>
                    <a:cubicBezTo>
                      <a:pt x="2" y="11"/>
                      <a:pt x="2" y="11"/>
                      <a:pt x="2" y="11"/>
                    </a:cubicBezTo>
                    <a:cubicBezTo>
                      <a:pt x="0" y="9"/>
                      <a:pt x="0" y="5"/>
                      <a:pt x="2" y="2"/>
                    </a:cubicBezTo>
                    <a:cubicBezTo>
                      <a:pt x="5" y="0"/>
                      <a:pt x="9" y="0"/>
                      <a:pt x="11" y="2"/>
                    </a:cubicBezTo>
                    <a:cubicBezTo>
                      <a:pt x="41" y="32"/>
                      <a:pt x="41" y="32"/>
                      <a:pt x="41" y="32"/>
                    </a:cubicBezTo>
                    <a:cubicBezTo>
                      <a:pt x="43" y="35"/>
                      <a:pt x="43" y="39"/>
                      <a:pt x="41" y="41"/>
                    </a:cubicBezTo>
                    <a:cubicBezTo>
                      <a:pt x="40" y="42"/>
                      <a:pt x="38" y="43"/>
                      <a:pt x="3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sp>
            <p:nvSpPr>
              <p:cNvPr id="101" name="Freeform 28">
                <a:extLst>
                  <a:ext uri="{FF2B5EF4-FFF2-40B4-BE49-F238E27FC236}">
                    <a16:creationId xmlns:a16="http://schemas.microsoft.com/office/drawing/2014/main" id="{56BF2458-67B6-42E4-8616-D3278E67ABB2}"/>
                  </a:ext>
                </a:extLst>
              </p:cNvPr>
              <p:cNvSpPr>
                <a:spLocks/>
              </p:cNvSpPr>
              <p:nvPr/>
            </p:nvSpPr>
            <p:spPr bwMode="auto">
              <a:xfrm>
                <a:off x="2896" y="877"/>
                <a:ext cx="66" cy="64"/>
              </a:xfrm>
              <a:custGeom>
                <a:avLst/>
                <a:gdLst>
                  <a:gd name="T0" fmla="*/ 7 w 43"/>
                  <a:gd name="T1" fmla="*/ 43 h 43"/>
                  <a:gd name="T2" fmla="*/ 2 w 43"/>
                  <a:gd name="T3" fmla="*/ 41 h 43"/>
                  <a:gd name="T4" fmla="*/ 2 w 43"/>
                  <a:gd name="T5" fmla="*/ 32 h 43"/>
                  <a:gd name="T6" fmla="*/ 32 w 43"/>
                  <a:gd name="T7" fmla="*/ 2 h 43"/>
                  <a:gd name="T8" fmla="*/ 41 w 43"/>
                  <a:gd name="T9" fmla="*/ 2 h 43"/>
                  <a:gd name="T10" fmla="*/ 41 w 43"/>
                  <a:gd name="T11" fmla="*/ 11 h 43"/>
                  <a:gd name="T12" fmla="*/ 11 w 43"/>
                  <a:gd name="T13" fmla="*/ 41 h 43"/>
                  <a:gd name="T14" fmla="*/ 7 w 4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3">
                    <a:moveTo>
                      <a:pt x="7" y="43"/>
                    </a:moveTo>
                    <a:cubicBezTo>
                      <a:pt x="5" y="43"/>
                      <a:pt x="4" y="42"/>
                      <a:pt x="2" y="41"/>
                    </a:cubicBezTo>
                    <a:cubicBezTo>
                      <a:pt x="0" y="39"/>
                      <a:pt x="0" y="35"/>
                      <a:pt x="2" y="32"/>
                    </a:cubicBezTo>
                    <a:cubicBezTo>
                      <a:pt x="32" y="2"/>
                      <a:pt x="32" y="2"/>
                      <a:pt x="32" y="2"/>
                    </a:cubicBezTo>
                    <a:cubicBezTo>
                      <a:pt x="35" y="0"/>
                      <a:pt x="39" y="0"/>
                      <a:pt x="41" y="2"/>
                    </a:cubicBezTo>
                    <a:cubicBezTo>
                      <a:pt x="43" y="5"/>
                      <a:pt x="43" y="9"/>
                      <a:pt x="41" y="11"/>
                    </a:cubicBezTo>
                    <a:cubicBezTo>
                      <a:pt x="11" y="41"/>
                      <a:pt x="11" y="41"/>
                      <a:pt x="11" y="41"/>
                    </a:cubicBezTo>
                    <a:cubicBezTo>
                      <a:pt x="10" y="42"/>
                      <a:pt x="8" y="43"/>
                      <a:pt x="7"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grpSp>
      </p:grpSp>
      <p:cxnSp>
        <p:nvCxnSpPr>
          <p:cNvPr id="102" name="Straight Connector 101">
            <a:extLst>
              <a:ext uri="{FF2B5EF4-FFF2-40B4-BE49-F238E27FC236}">
                <a16:creationId xmlns:a16="http://schemas.microsoft.com/office/drawing/2014/main" id="{56958B24-1AB7-48B5-B1E2-825EEB746314}"/>
              </a:ext>
            </a:extLst>
          </p:cNvPr>
          <p:cNvCxnSpPr>
            <a:cxnSpLocks/>
          </p:cNvCxnSpPr>
          <p:nvPr/>
        </p:nvCxnSpPr>
        <p:spPr>
          <a:xfrm>
            <a:off x="11308278" y="3772927"/>
            <a:ext cx="0" cy="587171"/>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03" name="Group 139">
            <a:extLst>
              <a:ext uri="{FF2B5EF4-FFF2-40B4-BE49-F238E27FC236}">
                <a16:creationId xmlns:a16="http://schemas.microsoft.com/office/drawing/2014/main" id="{2C5938D1-9598-4BD2-B0A2-3C573220408F}"/>
              </a:ext>
            </a:extLst>
          </p:cNvPr>
          <p:cNvGrpSpPr>
            <a:grpSpLocks noChangeAspect="1"/>
          </p:cNvGrpSpPr>
          <p:nvPr/>
        </p:nvGrpSpPr>
        <p:grpSpPr bwMode="auto">
          <a:xfrm>
            <a:off x="1852696" y="3486524"/>
            <a:ext cx="242688" cy="241553"/>
            <a:chOff x="3615" y="3225"/>
            <a:chExt cx="428" cy="426"/>
          </a:xfrm>
          <a:solidFill>
            <a:schemeClr val="tx1"/>
          </a:solidFill>
        </p:grpSpPr>
        <p:sp>
          <p:nvSpPr>
            <p:cNvPr id="104" name="Freeform 140">
              <a:extLst>
                <a:ext uri="{FF2B5EF4-FFF2-40B4-BE49-F238E27FC236}">
                  <a16:creationId xmlns:a16="http://schemas.microsoft.com/office/drawing/2014/main" id="{72665964-F8F7-48BB-B6ED-6F57816BDAD3}"/>
                </a:ext>
              </a:extLst>
            </p:cNvPr>
            <p:cNvSpPr>
              <a:spLocks/>
            </p:cNvSpPr>
            <p:nvPr/>
          </p:nvSpPr>
          <p:spPr bwMode="auto">
            <a:xfrm>
              <a:off x="3704" y="3296"/>
              <a:ext cx="248" cy="195"/>
            </a:xfrm>
            <a:custGeom>
              <a:avLst/>
              <a:gdLst>
                <a:gd name="T0" fmla="*/ 162 w 168"/>
                <a:gd name="T1" fmla="*/ 132 h 132"/>
                <a:gd name="T2" fmla="*/ 156 w 168"/>
                <a:gd name="T3" fmla="*/ 126 h 132"/>
                <a:gd name="T4" fmla="*/ 156 w 168"/>
                <a:gd name="T5" fmla="*/ 36 h 132"/>
                <a:gd name="T6" fmla="*/ 72 w 168"/>
                <a:gd name="T7" fmla="*/ 36 h 132"/>
                <a:gd name="T8" fmla="*/ 67 w 168"/>
                <a:gd name="T9" fmla="*/ 33 h 132"/>
                <a:gd name="T10" fmla="*/ 57 w 168"/>
                <a:gd name="T11" fmla="*/ 12 h 132"/>
                <a:gd name="T12" fmla="*/ 12 w 168"/>
                <a:gd name="T13" fmla="*/ 12 h 132"/>
                <a:gd name="T14" fmla="*/ 12 w 168"/>
                <a:gd name="T15" fmla="*/ 126 h 132"/>
                <a:gd name="T16" fmla="*/ 6 w 168"/>
                <a:gd name="T17" fmla="*/ 132 h 132"/>
                <a:gd name="T18" fmla="*/ 0 w 168"/>
                <a:gd name="T19" fmla="*/ 126 h 132"/>
                <a:gd name="T20" fmla="*/ 0 w 168"/>
                <a:gd name="T21" fmla="*/ 6 h 132"/>
                <a:gd name="T22" fmla="*/ 6 w 168"/>
                <a:gd name="T23" fmla="*/ 0 h 132"/>
                <a:gd name="T24" fmla="*/ 61 w 168"/>
                <a:gd name="T25" fmla="*/ 0 h 132"/>
                <a:gd name="T26" fmla="*/ 67 w 168"/>
                <a:gd name="T27" fmla="*/ 4 h 132"/>
                <a:gd name="T28" fmla="*/ 76 w 168"/>
                <a:gd name="T29" fmla="*/ 24 h 132"/>
                <a:gd name="T30" fmla="*/ 162 w 168"/>
                <a:gd name="T31" fmla="*/ 24 h 132"/>
                <a:gd name="T32" fmla="*/ 168 w 168"/>
                <a:gd name="T33" fmla="*/ 30 h 132"/>
                <a:gd name="T34" fmla="*/ 168 w 168"/>
                <a:gd name="T35" fmla="*/ 126 h 132"/>
                <a:gd name="T36" fmla="*/ 162 w 168"/>
                <a:gd name="T3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8" h="132">
                  <a:moveTo>
                    <a:pt x="162" y="132"/>
                  </a:moveTo>
                  <a:cubicBezTo>
                    <a:pt x="159" y="132"/>
                    <a:pt x="156" y="129"/>
                    <a:pt x="156" y="126"/>
                  </a:cubicBezTo>
                  <a:cubicBezTo>
                    <a:pt x="156" y="36"/>
                    <a:pt x="156" y="36"/>
                    <a:pt x="156" y="36"/>
                  </a:cubicBezTo>
                  <a:cubicBezTo>
                    <a:pt x="72" y="36"/>
                    <a:pt x="72" y="36"/>
                    <a:pt x="72" y="36"/>
                  </a:cubicBezTo>
                  <a:cubicBezTo>
                    <a:pt x="70" y="36"/>
                    <a:pt x="68" y="35"/>
                    <a:pt x="67" y="33"/>
                  </a:cubicBezTo>
                  <a:cubicBezTo>
                    <a:pt x="57" y="12"/>
                    <a:pt x="57" y="12"/>
                    <a:pt x="57"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61" y="0"/>
                    <a:pt x="61" y="0"/>
                    <a:pt x="61" y="0"/>
                  </a:cubicBezTo>
                  <a:cubicBezTo>
                    <a:pt x="64" y="0"/>
                    <a:pt x="66" y="1"/>
                    <a:pt x="67" y="4"/>
                  </a:cubicBezTo>
                  <a:cubicBezTo>
                    <a:pt x="76" y="24"/>
                    <a:pt x="76" y="24"/>
                    <a:pt x="76" y="24"/>
                  </a:cubicBezTo>
                  <a:cubicBezTo>
                    <a:pt x="162" y="24"/>
                    <a:pt x="162" y="24"/>
                    <a:pt x="162" y="24"/>
                  </a:cubicBezTo>
                  <a:cubicBezTo>
                    <a:pt x="166" y="24"/>
                    <a:pt x="168" y="27"/>
                    <a:pt x="168" y="30"/>
                  </a:cubicBezTo>
                  <a:cubicBezTo>
                    <a:pt x="168" y="126"/>
                    <a:pt x="168" y="126"/>
                    <a:pt x="168" y="126"/>
                  </a:cubicBezTo>
                  <a:cubicBezTo>
                    <a:pt x="168" y="129"/>
                    <a:pt x="166" y="132"/>
                    <a:pt x="162"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105" name="Freeform 141">
              <a:extLst>
                <a:ext uri="{FF2B5EF4-FFF2-40B4-BE49-F238E27FC236}">
                  <a16:creationId xmlns:a16="http://schemas.microsoft.com/office/drawing/2014/main" id="{58173216-169A-410B-BDE5-C7995E283211}"/>
                </a:ext>
              </a:extLst>
            </p:cNvPr>
            <p:cNvSpPr>
              <a:spLocks/>
            </p:cNvSpPr>
            <p:nvPr/>
          </p:nvSpPr>
          <p:spPr bwMode="auto">
            <a:xfrm>
              <a:off x="3722" y="3261"/>
              <a:ext cx="213" cy="53"/>
            </a:xfrm>
            <a:custGeom>
              <a:avLst/>
              <a:gdLst>
                <a:gd name="T0" fmla="*/ 138 w 144"/>
                <a:gd name="T1" fmla="*/ 36 h 36"/>
                <a:gd name="T2" fmla="*/ 72 w 144"/>
                <a:gd name="T3" fmla="*/ 36 h 36"/>
                <a:gd name="T4" fmla="*/ 67 w 144"/>
                <a:gd name="T5" fmla="*/ 33 h 36"/>
                <a:gd name="T6" fmla="*/ 57 w 144"/>
                <a:gd name="T7" fmla="*/ 12 h 36"/>
                <a:gd name="T8" fmla="*/ 6 w 144"/>
                <a:gd name="T9" fmla="*/ 12 h 36"/>
                <a:gd name="T10" fmla="*/ 0 w 144"/>
                <a:gd name="T11" fmla="*/ 6 h 36"/>
                <a:gd name="T12" fmla="*/ 6 w 144"/>
                <a:gd name="T13" fmla="*/ 0 h 36"/>
                <a:gd name="T14" fmla="*/ 61 w 144"/>
                <a:gd name="T15" fmla="*/ 0 h 36"/>
                <a:gd name="T16" fmla="*/ 67 w 144"/>
                <a:gd name="T17" fmla="*/ 4 h 36"/>
                <a:gd name="T18" fmla="*/ 76 w 144"/>
                <a:gd name="T19" fmla="*/ 24 h 36"/>
                <a:gd name="T20" fmla="*/ 138 w 144"/>
                <a:gd name="T21" fmla="*/ 24 h 36"/>
                <a:gd name="T22" fmla="*/ 144 w 144"/>
                <a:gd name="T23" fmla="*/ 30 h 36"/>
                <a:gd name="T24" fmla="*/ 138 w 144"/>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36">
                  <a:moveTo>
                    <a:pt x="138"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38" y="24"/>
                    <a:pt x="138" y="24"/>
                    <a:pt x="138" y="24"/>
                  </a:cubicBezTo>
                  <a:cubicBezTo>
                    <a:pt x="142" y="24"/>
                    <a:pt x="144" y="27"/>
                    <a:pt x="144" y="30"/>
                  </a:cubicBezTo>
                  <a:cubicBezTo>
                    <a:pt x="144" y="33"/>
                    <a:pt x="142" y="36"/>
                    <a:pt x="13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106" name="Freeform 142">
              <a:extLst>
                <a:ext uri="{FF2B5EF4-FFF2-40B4-BE49-F238E27FC236}">
                  <a16:creationId xmlns:a16="http://schemas.microsoft.com/office/drawing/2014/main" id="{BB58C145-626F-4470-9494-CB4C44FAE329}"/>
                </a:ext>
              </a:extLst>
            </p:cNvPr>
            <p:cNvSpPr>
              <a:spLocks/>
            </p:cNvSpPr>
            <p:nvPr/>
          </p:nvSpPr>
          <p:spPr bwMode="auto">
            <a:xfrm>
              <a:off x="3740" y="3225"/>
              <a:ext cx="177" cy="53"/>
            </a:xfrm>
            <a:custGeom>
              <a:avLst/>
              <a:gdLst>
                <a:gd name="T0" fmla="*/ 114 w 120"/>
                <a:gd name="T1" fmla="*/ 36 h 36"/>
                <a:gd name="T2" fmla="*/ 72 w 120"/>
                <a:gd name="T3" fmla="*/ 36 h 36"/>
                <a:gd name="T4" fmla="*/ 67 w 120"/>
                <a:gd name="T5" fmla="*/ 33 h 36"/>
                <a:gd name="T6" fmla="*/ 57 w 120"/>
                <a:gd name="T7" fmla="*/ 12 h 36"/>
                <a:gd name="T8" fmla="*/ 6 w 120"/>
                <a:gd name="T9" fmla="*/ 12 h 36"/>
                <a:gd name="T10" fmla="*/ 0 w 120"/>
                <a:gd name="T11" fmla="*/ 6 h 36"/>
                <a:gd name="T12" fmla="*/ 6 w 120"/>
                <a:gd name="T13" fmla="*/ 0 h 36"/>
                <a:gd name="T14" fmla="*/ 61 w 120"/>
                <a:gd name="T15" fmla="*/ 0 h 36"/>
                <a:gd name="T16" fmla="*/ 67 w 120"/>
                <a:gd name="T17" fmla="*/ 4 h 36"/>
                <a:gd name="T18" fmla="*/ 76 w 120"/>
                <a:gd name="T19" fmla="*/ 24 h 36"/>
                <a:gd name="T20" fmla="*/ 114 w 120"/>
                <a:gd name="T21" fmla="*/ 24 h 36"/>
                <a:gd name="T22" fmla="*/ 120 w 120"/>
                <a:gd name="T23" fmla="*/ 30 h 36"/>
                <a:gd name="T24" fmla="*/ 114 w 120"/>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36">
                  <a:moveTo>
                    <a:pt x="114" y="36"/>
                  </a:moveTo>
                  <a:cubicBezTo>
                    <a:pt x="72" y="36"/>
                    <a:pt x="72" y="36"/>
                    <a:pt x="72" y="36"/>
                  </a:cubicBezTo>
                  <a:cubicBezTo>
                    <a:pt x="70" y="36"/>
                    <a:pt x="68" y="35"/>
                    <a:pt x="67" y="33"/>
                  </a:cubicBezTo>
                  <a:cubicBezTo>
                    <a:pt x="57" y="12"/>
                    <a:pt x="57" y="12"/>
                    <a:pt x="57" y="12"/>
                  </a:cubicBezTo>
                  <a:cubicBezTo>
                    <a:pt x="6" y="12"/>
                    <a:pt x="6" y="12"/>
                    <a:pt x="6" y="12"/>
                  </a:cubicBezTo>
                  <a:cubicBezTo>
                    <a:pt x="3" y="12"/>
                    <a:pt x="0" y="9"/>
                    <a:pt x="0" y="6"/>
                  </a:cubicBezTo>
                  <a:cubicBezTo>
                    <a:pt x="0" y="3"/>
                    <a:pt x="3" y="0"/>
                    <a:pt x="6" y="0"/>
                  </a:cubicBezTo>
                  <a:cubicBezTo>
                    <a:pt x="61" y="0"/>
                    <a:pt x="61" y="0"/>
                    <a:pt x="61" y="0"/>
                  </a:cubicBezTo>
                  <a:cubicBezTo>
                    <a:pt x="64" y="0"/>
                    <a:pt x="66" y="1"/>
                    <a:pt x="67" y="4"/>
                  </a:cubicBezTo>
                  <a:cubicBezTo>
                    <a:pt x="76" y="24"/>
                    <a:pt x="76" y="24"/>
                    <a:pt x="76" y="24"/>
                  </a:cubicBezTo>
                  <a:cubicBezTo>
                    <a:pt x="114" y="24"/>
                    <a:pt x="114" y="24"/>
                    <a:pt x="114" y="24"/>
                  </a:cubicBezTo>
                  <a:cubicBezTo>
                    <a:pt x="118" y="24"/>
                    <a:pt x="120" y="27"/>
                    <a:pt x="120" y="30"/>
                  </a:cubicBezTo>
                  <a:cubicBezTo>
                    <a:pt x="120" y="33"/>
                    <a:pt x="118" y="36"/>
                    <a:pt x="11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107" name="Freeform 143">
              <a:extLst>
                <a:ext uri="{FF2B5EF4-FFF2-40B4-BE49-F238E27FC236}">
                  <a16:creationId xmlns:a16="http://schemas.microsoft.com/office/drawing/2014/main" id="{52939F19-F2FF-4158-8F30-ADB2EDD25CBC}"/>
                </a:ext>
              </a:extLst>
            </p:cNvPr>
            <p:cNvSpPr>
              <a:spLocks noEditPoints="1"/>
            </p:cNvSpPr>
            <p:nvPr/>
          </p:nvSpPr>
          <p:spPr bwMode="auto">
            <a:xfrm>
              <a:off x="3615" y="3509"/>
              <a:ext cx="426" cy="142"/>
            </a:xfrm>
            <a:custGeom>
              <a:avLst/>
              <a:gdLst>
                <a:gd name="T0" fmla="*/ 282 w 288"/>
                <a:gd name="T1" fmla="*/ 96 h 96"/>
                <a:gd name="T2" fmla="*/ 6 w 288"/>
                <a:gd name="T3" fmla="*/ 96 h 96"/>
                <a:gd name="T4" fmla="*/ 0 w 288"/>
                <a:gd name="T5" fmla="*/ 90 h 96"/>
                <a:gd name="T6" fmla="*/ 0 w 288"/>
                <a:gd name="T7" fmla="*/ 6 h 96"/>
                <a:gd name="T8" fmla="*/ 6 w 288"/>
                <a:gd name="T9" fmla="*/ 0 h 96"/>
                <a:gd name="T10" fmla="*/ 96 w 288"/>
                <a:gd name="T11" fmla="*/ 0 h 96"/>
                <a:gd name="T12" fmla="*/ 102 w 288"/>
                <a:gd name="T13" fmla="*/ 6 h 96"/>
                <a:gd name="T14" fmla="*/ 102 w 288"/>
                <a:gd name="T15" fmla="*/ 18 h 96"/>
                <a:gd name="T16" fmla="*/ 120 w 288"/>
                <a:gd name="T17" fmla="*/ 36 h 96"/>
                <a:gd name="T18" fmla="*/ 174 w 288"/>
                <a:gd name="T19" fmla="*/ 36 h 96"/>
                <a:gd name="T20" fmla="*/ 192 w 288"/>
                <a:gd name="T21" fmla="*/ 18 h 96"/>
                <a:gd name="T22" fmla="*/ 192 w 288"/>
                <a:gd name="T23" fmla="*/ 6 h 96"/>
                <a:gd name="T24" fmla="*/ 198 w 288"/>
                <a:gd name="T25" fmla="*/ 0 h 96"/>
                <a:gd name="T26" fmla="*/ 282 w 288"/>
                <a:gd name="T27" fmla="*/ 0 h 96"/>
                <a:gd name="T28" fmla="*/ 288 w 288"/>
                <a:gd name="T29" fmla="*/ 6 h 96"/>
                <a:gd name="T30" fmla="*/ 288 w 288"/>
                <a:gd name="T31" fmla="*/ 90 h 96"/>
                <a:gd name="T32" fmla="*/ 282 w 288"/>
                <a:gd name="T33" fmla="*/ 96 h 96"/>
                <a:gd name="T34" fmla="*/ 12 w 288"/>
                <a:gd name="T35" fmla="*/ 84 h 96"/>
                <a:gd name="T36" fmla="*/ 276 w 288"/>
                <a:gd name="T37" fmla="*/ 84 h 96"/>
                <a:gd name="T38" fmla="*/ 276 w 288"/>
                <a:gd name="T39" fmla="*/ 12 h 96"/>
                <a:gd name="T40" fmla="*/ 204 w 288"/>
                <a:gd name="T41" fmla="*/ 12 h 96"/>
                <a:gd name="T42" fmla="*/ 204 w 288"/>
                <a:gd name="T43" fmla="*/ 18 h 96"/>
                <a:gd name="T44" fmla="*/ 174 w 288"/>
                <a:gd name="T45" fmla="*/ 48 h 96"/>
                <a:gd name="T46" fmla="*/ 120 w 288"/>
                <a:gd name="T47" fmla="*/ 48 h 96"/>
                <a:gd name="T48" fmla="*/ 90 w 288"/>
                <a:gd name="T49" fmla="*/ 18 h 96"/>
                <a:gd name="T50" fmla="*/ 90 w 288"/>
                <a:gd name="T51" fmla="*/ 12 h 96"/>
                <a:gd name="T52" fmla="*/ 12 w 288"/>
                <a:gd name="T53" fmla="*/ 12 h 96"/>
                <a:gd name="T54" fmla="*/ 12 w 288"/>
                <a:gd name="T55"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8" h="96">
                  <a:moveTo>
                    <a:pt x="282" y="96"/>
                  </a:moveTo>
                  <a:cubicBezTo>
                    <a:pt x="6" y="96"/>
                    <a:pt x="6" y="96"/>
                    <a:pt x="6" y="96"/>
                  </a:cubicBezTo>
                  <a:cubicBezTo>
                    <a:pt x="3" y="96"/>
                    <a:pt x="0" y="93"/>
                    <a:pt x="0" y="90"/>
                  </a:cubicBezTo>
                  <a:cubicBezTo>
                    <a:pt x="0" y="6"/>
                    <a:pt x="0" y="6"/>
                    <a:pt x="0" y="6"/>
                  </a:cubicBezTo>
                  <a:cubicBezTo>
                    <a:pt x="0" y="3"/>
                    <a:pt x="3" y="0"/>
                    <a:pt x="6" y="0"/>
                  </a:cubicBezTo>
                  <a:cubicBezTo>
                    <a:pt x="96" y="0"/>
                    <a:pt x="96" y="0"/>
                    <a:pt x="96" y="0"/>
                  </a:cubicBezTo>
                  <a:cubicBezTo>
                    <a:pt x="100" y="0"/>
                    <a:pt x="102" y="3"/>
                    <a:pt x="102" y="6"/>
                  </a:cubicBezTo>
                  <a:cubicBezTo>
                    <a:pt x="102" y="18"/>
                    <a:pt x="102" y="18"/>
                    <a:pt x="102" y="18"/>
                  </a:cubicBezTo>
                  <a:cubicBezTo>
                    <a:pt x="102" y="28"/>
                    <a:pt x="111" y="36"/>
                    <a:pt x="120" y="36"/>
                  </a:cubicBezTo>
                  <a:cubicBezTo>
                    <a:pt x="174" y="36"/>
                    <a:pt x="174" y="36"/>
                    <a:pt x="174" y="36"/>
                  </a:cubicBezTo>
                  <a:cubicBezTo>
                    <a:pt x="184" y="36"/>
                    <a:pt x="192" y="28"/>
                    <a:pt x="192" y="18"/>
                  </a:cubicBezTo>
                  <a:cubicBezTo>
                    <a:pt x="192" y="6"/>
                    <a:pt x="192" y="6"/>
                    <a:pt x="192" y="6"/>
                  </a:cubicBezTo>
                  <a:cubicBezTo>
                    <a:pt x="192" y="3"/>
                    <a:pt x="195" y="0"/>
                    <a:pt x="198" y="0"/>
                  </a:cubicBezTo>
                  <a:cubicBezTo>
                    <a:pt x="282" y="0"/>
                    <a:pt x="282" y="0"/>
                    <a:pt x="282" y="0"/>
                  </a:cubicBezTo>
                  <a:cubicBezTo>
                    <a:pt x="286" y="0"/>
                    <a:pt x="288" y="3"/>
                    <a:pt x="288" y="6"/>
                  </a:cubicBezTo>
                  <a:cubicBezTo>
                    <a:pt x="288" y="90"/>
                    <a:pt x="288" y="90"/>
                    <a:pt x="288" y="90"/>
                  </a:cubicBezTo>
                  <a:cubicBezTo>
                    <a:pt x="288" y="93"/>
                    <a:pt x="286" y="96"/>
                    <a:pt x="282" y="96"/>
                  </a:cubicBezTo>
                  <a:close/>
                  <a:moveTo>
                    <a:pt x="12" y="84"/>
                  </a:moveTo>
                  <a:cubicBezTo>
                    <a:pt x="276" y="84"/>
                    <a:pt x="276" y="84"/>
                    <a:pt x="276" y="84"/>
                  </a:cubicBezTo>
                  <a:cubicBezTo>
                    <a:pt x="276" y="12"/>
                    <a:pt x="276" y="12"/>
                    <a:pt x="276" y="12"/>
                  </a:cubicBezTo>
                  <a:cubicBezTo>
                    <a:pt x="204" y="12"/>
                    <a:pt x="204" y="12"/>
                    <a:pt x="204" y="12"/>
                  </a:cubicBezTo>
                  <a:cubicBezTo>
                    <a:pt x="204" y="18"/>
                    <a:pt x="204" y="18"/>
                    <a:pt x="204" y="18"/>
                  </a:cubicBezTo>
                  <a:cubicBezTo>
                    <a:pt x="204" y="35"/>
                    <a:pt x="191" y="48"/>
                    <a:pt x="174" y="48"/>
                  </a:cubicBezTo>
                  <a:cubicBezTo>
                    <a:pt x="120" y="48"/>
                    <a:pt x="120" y="48"/>
                    <a:pt x="120" y="48"/>
                  </a:cubicBezTo>
                  <a:cubicBezTo>
                    <a:pt x="104" y="48"/>
                    <a:pt x="90" y="35"/>
                    <a:pt x="90" y="18"/>
                  </a:cubicBezTo>
                  <a:cubicBezTo>
                    <a:pt x="90" y="12"/>
                    <a:pt x="90" y="12"/>
                    <a:pt x="90"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108" name="Freeform 144">
              <a:extLst>
                <a:ext uri="{FF2B5EF4-FFF2-40B4-BE49-F238E27FC236}">
                  <a16:creationId xmlns:a16="http://schemas.microsoft.com/office/drawing/2014/main" id="{8C2D7BB4-FF2E-4B65-A8BF-BB0A1147C6C3}"/>
                </a:ext>
              </a:extLst>
            </p:cNvPr>
            <p:cNvSpPr>
              <a:spLocks/>
            </p:cNvSpPr>
            <p:nvPr/>
          </p:nvSpPr>
          <p:spPr bwMode="auto">
            <a:xfrm>
              <a:off x="3615" y="3403"/>
              <a:ext cx="107" cy="124"/>
            </a:xfrm>
            <a:custGeom>
              <a:avLst/>
              <a:gdLst>
                <a:gd name="T0" fmla="*/ 6 w 72"/>
                <a:gd name="T1" fmla="*/ 84 h 84"/>
                <a:gd name="T2" fmla="*/ 3 w 72"/>
                <a:gd name="T3" fmla="*/ 83 h 84"/>
                <a:gd name="T4" fmla="*/ 1 w 72"/>
                <a:gd name="T5" fmla="*/ 75 h 84"/>
                <a:gd name="T6" fmla="*/ 43 w 72"/>
                <a:gd name="T7" fmla="*/ 3 h 84"/>
                <a:gd name="T8" fmla="*/ 48 w 72"/>
                <a:gd name="T9" fmla="*/ 0 h 84"/>
                <a:gd name="T10" fmla="*/ 66 w 72"/>
                <a:gd name="T11" fmla="*/ 0 h 84"/>
                <a:gd name="T12" fmla="*/ 72 w 72"/>
                <a:gd name="T13" fmla="*/ 6 h 84"/>
                <a:gd name="T14" fmla="*/ 66 w 72"/>
                <a:gd name="T15" fmla="*/ 12 h 84"/>
                <a:gd name="T16" fmla="*/ 52 w 72"/>
                <a:gd name="T17" fmla="*/ 12 h 84"/>
                <a:gd name="T18" fmla="*/ 12 w 72"/>
                <a:gd name="T19" fmla="*/ 81 h 84"/>
                <a:gd name="T20" fmla="*/ 6 w 72"/>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4">
                  <a:moveTo>
                    <a:pt x="6" y="84"/>
                  </a:moveTo>
                  <a:cubicBezTo>
                    <a:pt x="5" y="84"/>
                    <a:pt x="4" y="84"/>
                    <a:pt x="3" y="83"/>
                  </a:cubicBezTo>
                  <a:cubicBezTo>
                    <a:pt x="1" y="82"/>
                    <a:pt x="0" y="78"/>
                    <a:pt x="1" y="75"/>
                  </a:cubicBezTo>
                  <a:cubicBezTo>
                    <a:pt x="43" y="3"/>
                    <a:pt x="43" y="3"/>
                    <a:pt x="43" y="3"/>
                  </a:cubicBezTo>
                  <a:cubicBezTo>
                    <a:pt x="44" y="1"/>
                    <a:pt x="46" y="0"/>
                    <a:pt x="48" y="0"/>
                  </a:cubicBezTo>
                  <a:cubicBezTo>
                    <a:pt x="66" y="0"/>
                    <a:pt x="66" y="0"/>
                    <a:pt x="66" y="0"/>
                  </a:cubicBezTo>
                  <a:cubicBezTo>
                    <a:pt x="70" y="0"/>
                    <a:pt x="72" y="3"/>
                    <a:pt x="72" y="6"/>
                  </a:cubicBezTo>
                  <a:cubicBezTo>
                    <a:pt x="72" y="9"/>
                    <a:pt x="70" y="12"/>
                    <a:pt x="66" y="12"/>
                  </a:cubicBezTo>
                  <a:cubicBezTo>
                    <a:pt x="52" y="12"/>
                    <a:pt x="52" y="12"/>
                    <a:pt x="52" y="12"/>
                  </a:cubicBezTo>
                  <a:cubicBezTo>
                    <a:pt x="12" y="81"/>
                    <a:pt x="12" y="81"/>
                    <a:pt x="12" y="81"/>
                  </a:cubicBezTo>
                  <a:cubicBezTo>
                    <a:pt x="11" y="83"/>
                    <a:pt x="8" y="84"/>
                    <a:pt x="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109" name="Freeform 145">
              <a:extLst>
                <a:ext uri="{FF2B5EF4-FFF2-40B4-BE49-F238E27FC236}">
                  <a16:creationId xmlns:a16="http://schemas.microsoft.com/office/drawing/2014/main" id="{8747E4FA-5EA9-4069-9E0B-9BC4E4CA2794}"/>
                </a:ext>
              </a:extLst>
            </p:cNvPr>
            <p:cNvSpPr>
              <a:spLocks/>
            </p:cNvSpPr>
            <p:nvPr/>
          </p:nvSpPr>
          <p:spPr bwMode="auto">
            <a:xfrm>
              <a:off x="3935" y="3403"/>
              <a:ext cx="108" cy="124"/>
            </a:xfrm>
            <a:custGeom>
              <a:avLst/>
              <a:gdLst>
                <a:gd name="T0" fmla="*/ 66 w 73"/>
                <a:gd name="T1" fmla="*/ 84 h 84"/>
                <a:gd name="T2" fmla="*/ 61 w 73"/>
                <a:gd name="T3" fmla="*/ 81 h 84"/>
                <a:gd name="T4" fmla="*/ 21 w 73"/>
                <a:gd name="T5" fmla="*/ 12 h 84"/>
                <a:gd name="T6" fmla="*/ 6 w 73"/>
                <a:gd name="T7" fmla="*/ 12 h 84"/>
                <a:gd name="T8" fmla="*/ 0 w 73"/>
                <a:gd name="T9" fmla="*/ 6 h 84"/>
                <a:gd name="T10" fmla="*/ 6 w 73"/>
                <a:gd name="T11" fmla="*/ 0 h 84"/>
                <a:gd name="T12" fmla="*/ 24 w 73"/>
                <a:gd name="T13" fmla="*/ 0 h 84"/>
                <a:gd name="T14" fmla="*/ 30 w 73"/>
                <a:gd name="T15" fmla="*/ 3 h 84"/>
                <a:gd name="T16" fmla="*/ 72 w 73"/>
                <a:gd name="T17" fmla="*/ 75 h 84"/>
                <a:gd name="T18" fmla="*/ 69 w 73"/>
                <a:gd name="T19" fmla="*/ 83 h 84"/>
                <a:gd name="T20" fmla="*/ 66 w 73"/>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84">
                  <a:moveTo>
                    <a:pt x="66" y="84"/>
                  </a:moveTo>
                  <a:cubicBezTo>
                    <a:pt x="64" y="84"/>
                    <a:pt x="62" y="83"/>
                    <a:pt x="61" y="81"/>
                  </a:cubicBezTo>
                  <a:cubicBezTo>
                    <a:pt x="21" y="12"/>
                    <a:pt x="21" y="12"/>
                    <a:pt x="21" y="12"/>
                  </a:cubicBezTo>
                  <a:cubicBezTo>
                    <a:pt x="6" y="12"/>
                    <a:pt x="6" y="12"/>
                    <a:pt x="6" y="12"/>
                  </a:cubicBezTo>
                  <a:cubicBezTo>
                    <a:pt x="3" y="12"/>
                    <a:pt x="0" y="9"/>
                    <a:pt x="0" y="6"/>
                  </a:cubicBezTo>
                  <a:cubicBezTo>
                    <a:pt x="0" y="3"/>
                    <a:pt x="3" y="0"/>
                    <a:pt x="6" y="0"/>
                  </a:cubicBezTo>
                  <a:cubicBezTo>
                    <a:pt x="24" y="0"/>
                    <a:pt x="24" y="0"/>
                    <a:pt x="24" y="0"/>
                  </a:cubicBezTo>
                  <a:cubicBezTo>
                    <a:pt x="27" y="0"/>
                    <a:pt x="29" y="1"/>
                    <a:pt x="30" y="3"/>
                  </a:cubicBezTo>
                  <a:cubicBezTo>
                    <a:pt x="72" y="75"/>
                    <a:pt x="72" y="75"/>
                    <a:pt x="72" y="75"/>
                  </a:cubicBezTo>
                  <a:cubicBezTo>
                    <a:pt x="73" y="78"/>
                    <a:pt x="72" y="82"/>
                    <a:pt x="69" y="83"/>
                  </a:cubicBezTo>
                  <a:cubicBezTo>
                    <a:pt x="69" y="84"/>
                    <a:pt x="67" y="84"/>
                    <a:pt x="66"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sp>
          <p:nvSpPr>
            <p:cNvPr id="110" name="Freeform 146">
              <a:extLst>
                <a:ext uri="{FF2B5EF4-FFF2-40B4-BE49-F238E27FC236}">
                  <a16:creationId xmlns:a16="http://schemas.microsoft.com/office/drawing/2014/main" id="{AA1869C3-B650-475C-A447-DE8A6207F976}"/>
                </a:ext>
              </a:extLst>
            </p:cNvPr>
            <p:cNvSpPr>
              <a:spLocks noEditPoints="1"/>
            </p:cNvSpPr>
            <p:nvPr/>
          </p:nvSpPr>
          <p:spPr bwMode="auto">
            <a:xfrm>
              <a:off x="3775" y="3369"/>
              <a:ext cx="126" cy="122"/>
            </a:xfrm>
            <a:custGeom>
              <a:avLst/>
              <a:gdLst>
                <a:gd name="T0" fmla="*/ 79 w 85"/>
                <a:gd name="T1" fmla="*/ 83 h 83"/>
                <a:gd name="T2" fmla="*/ 6 w 85"/>
                <a:gd name="T3" fmla="*/ 83 h 83"/>
                <a:gd name="T4" fmla="*/ 0 w 85"/>
                <a:gd name="T5" fmla="*/ 77 h 83"/>
                <a:gd name="T6" fmla="*/ 21 w 85"/>
                <a:gd name="T7" fmla="*/ 41 h 83"/>
                <a:gd name="T8" fmla="*/ 16 w 85"/>
                <a:gd name="T9" fmla="*/ 26 h 83"/>
                <a:gd name="T10" fmla="*/ 43 w 85"/>
                <a:gd name="T11" fmla="*/ 0 h 83"/>
                <a:gd name="T12" fmla="*/ 69 w 85"/>
                <a:gd name="T13" fmla="*/ 26 h 83"/>
                <a:gd name="T14" fmla="*/ 64 w 85"/>
                <a:gd name="T15" fmla="*/ 41 h 83"/>
                <a:gd name="T16" fmla="*/ 85 w 85"/>
                <a:gd name="T17" fmla="*/ 77 h 83"/>
                <a:gd name="T18" fmla="*/ 79 w 85"/>
                <a:gd name="T19" fmla="*/ 83 h 83"/>
                <a:gd name="T20" fmla="*/ 13 w 85"/>
                <a:gd name="T21" fmla="*/ 71 h 83"/>
                <a:gd name="T22" fmla="*/ 72 w 85"/>
                <a:gd name="T23" fmla="*/ 71 h 83"/>
                <a:gd name="T24" fmla="*/ 52 w 85"/>
                <a:gd name="T25" fmla="*/ 49 h 83"/>
                <a:gd name="T26" fmla="*/ 48 w 85"/>
                <a:gd name="T27" fmla="*/ 44 h 83"/>
                <a:gd name="T28" fmla="*/ 51 w 85"/>
                <a:gd name="T29" fmla="*/ 38 h 83"/>
                <a:gd name="T30" fmla="*/ 57 w 85"/>
                <a:gd name="T31" fmla="*/ 26 h 83"/>
                <a:gd name="T32" fmla="*/ 43 w 85"/>
                <a:gd name="T33" fmla="*/ 12 h 83"/>
                <a:gd name="T34" fmla="*/ 28 w 85"/>
                <a:gd name="T35" fmla="*/ 26 h 83"/>
                <a:gd name="T36" fmla="*/ 35 w 85"/>
                <a:gd name="T37" fmla="*/ 38 h 83"/>
                <a:gd name="T38" fmla="*/ 37 w 85"/>
                <a:gd name="T39" fmla="*/ 44 h 83"/>
                <a:gd name="T40" fmla="*/ 33 w 85"/>
                <a:gd name="T41" fmla="*/ 49 h 83"/>
                <a:gd name="T42" fmla="*/ 13 w 85"/>
                <a:gd name="T43"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83">
                  <a:moveTo>
                    <a:pt x="79" y="83"/>
                  </a:moveTo>
                  <a:cubicBezTo>
                    <a:pt x="6" y="83"/>
                    <a:pt x="6" y="83"/>
                    <a:pt x="6" y="83"/>
                  </a:cubicBezTo>
                  <a:cubicBezTo>
                    <a:pt x="3" y="83"/>
                    <a:pt x="0" y="80"/>
                    <a:pt x="0" y="77"/>
                  </a:cubicBezTo>
                  <a:cubicBezTo>
                    <a:pt x="0" y="60"/>
                    <a:pt x="7" y="48"/>
                    <a:pt x="21" y="41"/>
                  </a:cubicBezTo>
                  <a:cubicBezTo>
                    <a:pt x="18" y="37"/>
                    <a:pt x="16" y="31"/>
                    <a:pt x="16" y="26"/>
                  </a:cubicBezTo>
                  <a:cubicBezTo>
                    <a:pt x="16" y="12"/>
                    <a:pt x="28" y="0"/>
                    <a:pt x="43" y="0"/>
                  </a:cubicBezTo>
                  <a:cubicBezTo>
                    <a:pt x="57" y="0"/>
                    <a:pt x="69" y="12"/>
                    <a:pt x="69" y="26"/>
                  </a:cubicBezTo>
                  <a:cubicBezTo>
                    <a:pt x="69" y="31"/>
                    <a:pt x="67" y="37"/>
                    <a:pt x="64" y="41"/>
                  </a:cubicBezTo>
                  <a:cubicBezTo>
                    <a:pt x="78" y="48"/>
                    <a:pt x="85" y="60"/>
                    <a:pt x="85" y="77"/>
                  </a:cubicBezTo>
                  <a:cubicBezTo>
                    <a:pt x="85" y="80"/>
                    <a:pt x="82" y="83"/>
                    <a:pt x="79" y="83"/>
                  </a:cubicBezTo>
                  <a:close/>
                  <a:moveTo>
                    <a:pt x="13" y="71"/>
                  </a:moveTo>
                  <a:cubicBezTo>
                    <a:pt x="72" y="71"/>
                    <a:pt x="72" y="71"/>
                    <a:pt x="72" y="71"/>
                  </a:cubicBezTo>
                  <a:cubicBezTo>
                    <a:pt x="71" y="60"/>
                    <a:pt x="65" y="53"/>
                    <a:pt x="52" y="49"/>
                  </a:cubicBezTo>
                  <a:cubicBezTo>
                    <a:pt x="50" y="48"/>
                    <a:pt x="48" y="46"/>
                    <a:pt x="48" y="44"/>
                  </a:cubicBezTo>
                  <a:cubicBezTo>
                    <a:pt x="48" y="42"/>
                    <a:pt x="49" y="39"/>
                    <a:pt x="51" y="38"/>
                  </a:cubicBezTo>
                  <a:cubicBezTo>
                    <a:pt x="55" y="35"/>
                    <a:pt x="57" y="31"/>
                    <a:pt x="57" y="26"/>
                  </a:cubicBezTo>
                  <a:cubicBezTo>
                    <a:pt x="57" y="18"/>
                    <a:pt x="51" y="12"/>
                    <a:pt x="43" y="12"/>
                  </a:cubicBezTo>
                  <a:cubicBezTo>
                    <a:pt x="35" y="12"/>
                    <a:pt x="28" y="18"/>
                    <a:pt x="28" y="26"/>
                  </a:cubicBezTo>
                  <a:cubicBezTo>
                    <a:pt x="28" y="31"/>
                    <a:pt x="31" y="35"/>
                    <a:pt x="35" y="38"/>
                  </a:cubicBezTo>
                  <a:cubicBezTo>
                    <a:pt x="36" y="39"/>
                    <a:pt x="37" y="42"/>
                    <a:pt x="37" y="44"/>
                  </a:cubicBezTo>
                  <a:cubicBezTo>
                    <a:pt x="37" y="46"/>
                    <a:pt x="35" y="48"/>
                    <a:pt x="33" y="49"/>
                  </a:cubicBezTo>
                  <a:cubicBezTo>
                    <a:pt x="20" y="53"/>
                    <a:pt x="14" y="60"/>
                    <a:pt x="13"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mj-lt"/>
                <a:ea typeface="+mn-ea"/>
                <a:cs typeface="+mn-cs"/>
              </a:endParaRPr>
            </a:p>
          </p:txBody>
        </p:sp>
      </p:grpSp>
      <p:sp>
        <p:nvSpPr>
          <p:cNvPr id="111" name="Title 1">
            <a:extLst>
              <a:ext uri="{FF2B5EF4-FFF2-40B4-BE49-F238E27FC236}">
                <a16:creationId xmlns:a16="http://schemas.microsoft.com/office/drawing/2014/main" id="{51BC994B-4A7D-4BDA-B132-D9FBA1FBFB48}"/>
              </a:ext>
            </a:extLst>
          </p:cNvPr>
          <p:cNvSpPr txBox="1">
            <a:spLocks/>
          </p:cNvSpPr>
          <p:nvPr/>
        </p:nvSpPr>
        <p:spPr>
          <a:xfrm>
            <a:off x="384517" y="896036"/>
            <a:ext cx="11482131" cy="311674"/>
          </a:xfrm>
          <a:prstGeom prst="rect">
            <a:avLst/>
          </a:prstGeom>
        </p:spPr>
        <p:txBody>
          <a:bodyPr/>
          <a:lst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sz="1400" kern="0" dirty="0"/>
              <a:t>Meet Imani (Expectant Mom): 28-year-old Black woman who is in her 1</a:t>
            </a:r>
            <a:r>
              <a:rPr lang="en-US" sz="1400" kern="0" baseline="30000" dirty="0"/>
              <a:t>st</a:t>
            </a:r>
            <a:r>
              <a:rPr lang="en-US" sz="1400" kern="0" dirty="0"/>
              <a:t> trimester of her 1</a:t>
            </a:r>
            <a:r>
              <a:rPr lang="en-US" sz="1400" kern="0" baseline="30000" dirty="0"/>
              <a:t>st</a:t>
            </a:r>
            <a:r>
              <a:rPr lang="en-US" sz="1400" kern="0" dirty="0"/>
              <a:t> pregnancy; lives in Candler County </a:t>
            </a:r>
          </a:p>
        </p:txBody>
      </p:sp>
      <p:sp>
        <p:nvSpPr>
          <p:cNvPr id="112" name="Title 1">
            <a:extLst>
              <a:ext uri="{FF2B5EF4-FFF2-40B4-BE49-F238E27FC236}">
                <a16:creationId xmlns:a16="http://schemas.microsoft.com/office/drawing/2014/main" id="{34BCA765-DA04-4BCA-A245-794EABAA3F79}"/>
              </a:ext>
            </a:extLst>
          </p:cNvPr>
          <p:cNvSpPr txBox="1">
            <a:spLocks/>
          </p:cNvSpPr>
          <p:nvPr/>
        </p:nvSpPr>
        <p:spPr>
          <a:xfrm>
            <a:off x="391720" y="4490926"/>
            <a:ext cx="3652249" cy="311674"/>
          </a:xfrm>
          <a:prstGeom prst="rect">
            <a:avLst/>
          </a:prstGeom>
        </p:spPr>
        <p:txBody>
          <a:bodyPr/>
          <a:lstStyle>
            <a:lvl1pPr algn="l" rtl="0" eaLnBrk="1" fontAlgn="base" hangingPunct="1">
              <a:lnSpc>
                <a:spcPct val="100000"/>
              </a:lnSpc>
              <a:spcBef>
                <a:spcPct val="0"/>
              </a:spcBef>
              <a:spcAft>
                <a:spcPct val="0"/>
              </a:spcAft>
              <a:defRPr sz="3000" b="1" baseline="0">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3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7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10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14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a:lstStyle>
          <a:p>
            <a:pPr defTabSz="914400"/>
            <a:r>
              <a:rPr lang="en-US" sz="1400" kern="0"/>
              <a:t>Meet Ebony (Community Care Advocate)</a:t>
            </a:r>
          </a:p>
        </p:txBody>
      </p:sp>
      <p:sp>
        <p:nvSpPr>
          <p:cNvPr id="113" name="Rectangle 112">
            <a:extLst>
              <a:ext uri="{FF2B5EF4-FFF2-40B4-BE49-F238E27FC236}">
                <a16:creationId xmlns:a16="http://schemas.microsoft.com/office/drawing/2014/main" id="{17E18623-1475-42C3-85D0-D08D0FDDD284}"/>
              </a:ext>
            </a:extLst>
          </p:cNvPr>
          <p:cNvSpPr/>
          <p:nvPr/>
        </p:nvSpPr>
        <p:spPr>
          <a:xfrm>
            <a:off x="2069806" y="4828223"/>
            <a:ext cx="1544593"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7500C0"/>
                </a:solidFill>
                <a:effectLst/>
                <a:uLnTx/>
                <a:uFillTx/>
                <a:latin typeface="+mj-lt"/>
                <a:ea typeface="+mn-ea"/>
                <a:cs typeface="+mn-cs"/>
              </a:rPr>
              <a:t>Enrollment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spc="-20">
                <a:solidFill>
                  <a:srgbClr val="000000"/>
                </a:solidFill>
                <a:latin typeface="+mj-lt"/>
                <a:ea typeface="+mn-ea"/>
                <a:cs typeface="+mn-cs"/>
              </a:rPr>
              <a:t>Once Imani has selected her preferred CCA, Ebony will be alerted on her Dashboard within the DearMama app for her assigned territory.</a:t>
            </a:r>
            <a:endParaRPr kumimoji="0" lang="en-US" sz="1000" b="0" i="0" u="none" strike="noStrike" kern="1200" cap="none" spc="-20" normalizeH="0" baseline="0" noProof="0">
              <a:ln>
                <a:noFill/>
              </a:ln>
              <a:solidFill>
                <a:srgbClr val="000000"/>
              </a:solidFill>
              <a:effectLst/>
              <a:uLnTx/>
              <a:uFillTx/>
              <a:latin typeface="+mj-lt"/>
              <a:ea typeface="+mn-ea"/>
              <a:cs typeface="+mn-cs"/>
            </a:endParaRPr>
          </a:p>
        </p:txBody>
      </p:sp>
      <p:cxnSp>
        <p:nvCxnSpPr>
          <p:cNvPr id="114" name="Straight Connector 113">
            <a:extLst>
              <a:ext uri="{FF2B5EF4-FFF2-40B4-BE49-F238E27FC236}">
                <a16:creationId xmlns:a16="http://schemas.microsoft.com/office/drawing/2014/main" id="{F9B784B6-B8BF-4236-AE8C-1AD4DCFA6211}"/>
              </a:ext>
            </a:extLst>
          </p:cNvPr>
          <p:cNvCxnSpPr>
            <a:cxnSpLocks/>
          </p:cNvCxnSpPr>
          <p:nvPr/>
        </p:nvCxnSpPr>
        <p:spPr>
          <a:xfrm flipH="1">
            <a:off x="1983210" y="3896487"/>
            <a:ext cx="6496" cy="1280840"/>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45B4559-C3AC-41C5-B51D-2B2EFC6F21FD}"/>
              </a:ext>
            </a:extLst>
          </p:cNvPr>
          <p:cNvSpPr/>
          <p:nvPr/>
        </p:nvSpPr>
        <p:spPr>
          <a:xfrm>
            <a:off x="11352355" y="3124423"/>
            <a:ext cx="412202" cy="412202"/>
          </a:xfrm>
          <a:prstGeom prst="ellips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mj-lt"/>
              <a:ea typeface="+mn-ea"/>
              <a:cs typeface="+mn-cs"/>
            </a:endParaRPr>
          </a:p>
        </p:txBody>
      </p:sp>
      <p:grpSp>
        <p:nvGrpSpPr>
          <p:cNvPr id="118" name="Group 82">
            <a:extLst>
              <a:ext uri="{FF2B5EF4-FFF2-40B4-BE49-F238E27FC236}">
                <a16:creationId xmlns:a16="http://schemas.microsoft.com/office/drawing/2014/main" id="{06064D18-6EFC-4B00-9745-B6F0F027F6D5}"/>
              </a:ext>
            </a:extLst>
          </p:cNvPr>
          <p:cNvGrpSpPr>
            <a:grpSpLocks noChangeAspect="1"/>
          </p:cNvGrpSpPr>
          <p:nvPr/>
        </p:nvGrpSpPr>
        <p:grpSpPr bwMode="auto">
          <a:xfrm>
            <a:off x="11420750" y="3215217"/>
            <a:ext cx="274320" cy="273680"/>
            <a:chOff x="349" y="2994"/>
            <a:chExt cx="428" cy="427"/>
          </a:xfrm>
          <a:solidFill>
            <a:srgbClr val="000000">
              <a:lumMod val="95000"/>
              <a:lumOff val="5000"/>
            </a:srgbClr>
          </a:solidFill>
        </p:grpSpPr>
        <p:sp>
          <p:nvSpPr>
            <p:cNvPr id="119" name="Freeform 83">
              <a:extLst>
                <a:ext uri="{FF2B5EF4-FFF2-40B4-BE49-F238E27FC236}">
                  <a16:creationId xmlns:a16="http://schemas.microsoft.com/office/drawing/2014/main" id="{532CAC53-72F8-4564-964F-2F1C9864F80F}"/>
                </a:ext>
              </a:extLst>
            </p:cNvPr>
            <p:cNvSpPr>
              <a:spLocks noEditPoints="1"/>
            </p:cNvSpPr>
            <p:nvPr/>
          </p:nvSpPr>
          <p:spPr bwMode="auto">
            <a:xfrm>
              <a:off x="500" y="3048"/>
              <a:ext cx="126" cy="115"/>
            </a:xfrm>
            <a:custGeom>
              <a:avLst/>
              <a:gdLst>
                <a:gd name="T0" fmla="*/ 66 w 85"/>
                <a:gd name="T1" fmla="*/ 78 h 78"/>
                <a:gd name="T2" fmla="*/ 62 w 85"/>
                <a:gd name="T3" fmla="*/ 77 h 78"/>
                <a:gd name="T4" fmla="*/ 42 w 85"/>
                <a:gd name="T5" fmla="*/ 62 h 78"/>
                <a:gd name="T6" fmla="*/ 22 w 85"/>
                <a:gd name="T7" fmla="*/ 77 h 78"/>
                <a:gd name="T8" fmla="*/ 15 w 85"/>
                <a:gd name="T9" fmla="*/ 77 h 78"/>
                <a:gd name="T10" fmla="*/ 12 w 85"/>
                <a:gd name="T11" fmla="*/ 70 h 78"/>
                <a:gd name="T12" fmla="*/ 20 w 85"/>
                <a:gd name="T13" fmla="*/ 47 h 78"/>
                <a:gd name="T14" fmla="*/ 3 w 85"/>
                <a:gd name="T15" fmla="*/ 35 h 78"/>
                <a:gd name="T16" fmla="*/ 0 w 85"/>
                <a:gd name="T17" fmla="*/ 28 h 78"/>
                <a:gd name="T18" fmla="*/ 6 w 85"/>
                <a:gd name="T19" fmla="*/ 24 h 78"/>
                <a:gd name="T20" fmla="*/ 26 w 85"/>
                <a:gd name="T21" fmla="*/ 24 h 78"/>
                <a:gd name="T22" fmla="*/ 37 w 85"/>
                <a:gd name="T23" fmla="*/ 3 h 78"/>
                <a:gd name="T24" fmla="*/ 42 w 85"/>
                <a:gd name="T25" fmla="*/ 0 h 78"/>
                <a:gd name="T26" fmla="*/ 47 w 85"/>
                <a:gd name="T27" fmla="*/ 3 h 78"/>
                <a:gd name="T28" fmla="*/ 58 w 85"/>
                <a:gd name="T29" fmla="*/ 24 h 78"/>
                <a:gd name="T30" fmla="*/ 78 w 85"/>
                <a:gd name="T31" fmla="*/ 24 h 78"/>
                <a:gd name="T32" fmla="*/ 84 w 85"/>
                <a:gd name="T33" fmla="*/ 28 h 78"/>
                <a:gd name="T34" fmla="*/ 82 w 85"/>
                <a:gd name="T35" fmla="*/ 35 h 78"/>
                <a:gd name="T36" fmla="*/ 65 w 85"/>
                <a:gd name="T37" fmla="*/ 47 h 78"/>
                <a:gd name="T38" fmla="*/ 72 w 85"/>
                <a:gd name="T39" fmla="*/ 70 h 78"/>
                <a:gd name="T40" fmla="*/ 69 w 85"/>
                <a:gd name="T41" fmla="*/ 77 h 78"/>
                <a:gd name="T42" fmla="*/ 66 w 85"/>
                <a:gd name="T43" fmla="*/ 78 h 78"/>
                <a:gd name="T44" fmla="*/ 42 w 85"/>
                <a:gd name="T45" fmla="*/ 48 h 78"/>
                <a:gd name="T46" fmla="*/ 46 w 85"/>
                <a:gd name="T47" fmla="*/ 49 h 78"/>
                <a:gd name="T48" fmla="*/ 56 w 85"/>
                <a:gd name="T49" fmla="*/ 57 h 78"/>
                <a:gd name="T50" fmla="*/ 53 w 85"/>
                <a:gd name="T51" fmla="*/ 46 h 78"/>
                <a:gd name="T52" fmla="*/ 55 w 85"/>
                <a:gd name="T53" fmla="*/ 40 h 78"/>
                <a:gd name="T54" fmla="*/ 60 w 85"/>
                <a:gd name="T55" fmla="*/ 36 h 78"/>
                <a:gd name="T56" fmla="*/ 54 w 85"/>
                <a:gd name="T57" fmla="*/ 36 h 78"/>
                <a:gd name="T58" fmla="*/ 49 w 85"/>
                <a:gd name="T59" fmla="*/ 33 h 78"/>
                <a:gd name="T60" fmla="*/ 42 w 85"/>
                <a:gd name="T61" fmla="*/ 19 h 78"/>
                <a:gd name="T62" fmla="*/ 35 w 85"/>
                <a:gd name="T63" fmla="*/ 33 h 78"/>
                <a:gd name="T64" fmla="*/ 30 w 85"/>
                <a:gd name="T65" fmla="*/ 36 h 78"/>
                <a:gd name="T66" fmla="*/ 25 w 85"/>
                <a:gd name="T67" fmla="*/ 36 h 78"/>
                <a:gd name="T68" fmla="*/ 31 w 85"/>
                <a:gd name="T69" fmla="*/ 40 h 78"/>
                <a:gd name="T70" fmla="*/ 33 w 85"/>
                <a:gd name="T71" fmla="*/ 47 h 78"/>
                <a:gd name="T72" fmla="*/ 30 w 85"/>
                <a:gd name="T73" fmla="*/ 55 h 78"/>
                <a:gd name="T74" fmla="*/ 38 w 85"/>
                <a:gd name="T75" fmla="*/ 49 h 78"/>
                <a:gd name="T76" fmla="*/ 42 w 85"/>
                <a:gd name="T77"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8">
                  <a:moveTo>
                    <a:pt x="66" y="78"/>
                  </a:moveTo>
                  <a:cubicBezTo>
                    <a:pt x="65" y="78"/>
                    <a:pt x="64" y="78"/>
                    <a:pt x="62" y="77"/>
                  </a:cubicBezTo>
                  <a:cubicBezTo>
                    <a:pt x="42" y="62"/>
                    <a:pt x="42" y="62"/>
                    <a:pt x="42" y="62"/>
                  </a:cubicBezTo>
                  <a:cubicBezTo>
                    <a:pt x="22" y="77"/>
                    <a:pt x="22" y="77"/>
                    <a:pt x="22" y="77"/>
                  </a:cubicBezTo>
                  <a:cubicBezTo>
                    <a:pt x="20" y="78"/>
                    <a:pt x="17" y="78"/>
                    <a:pt x="15" y="77"/>
                  </a:cubicBezTo>
                  <a:cubicBezTo>
                    <a:pt x="12" y="75"/>
                    <a:pt x="12" y="73"/>
                    <a:pt x="12" y="70"/>
                  </a:cubicBezTo>
                  <a:cubicBezTo>
                    <a:pt x="20" y="47"/>
                    <a:pt x="20" y="47"/>
                    <a:pt x="20" y="47"/>
                  </a:cubicBezTo>
                  <a:cubicBezTo>
                    <a:pt x="3" y="35"/>
                    <a:pt x="3" y="35"/>
                    <a:pt x="3" y="35"/>
                  </a:cubicBezTo>
                  <a:cubicBezTo>
                    <a:pt x="0" y="33"/>
                    <a:pt x="0" y="31"/>
                    <a:pt x="0" y="28"/>
                  </a:cubicBezTo>
                  <a:cubicBezTo>
                    <a:pt x="1" y="26"/>
                    <a:pt x="3" y="24"/>
                    <a:pt x="6" y="24"/>
                  </a:cubicBezTo>
                  <a:cubicBezTo>
                    <a:pt x="26" y="24"/>
                    <a:pt x="26" y="24"/>
                    <a:pt x="26" y="24"/>
                  </a:cubicBezTo>
                  <a:cubicBezTo>
                    <a:pt x="37" y="3"/>
                    <a:pt x="37" y="3"/>
                    <a:pt x="37" y="3"/>
                  </a:cubicBezTo>
                  <a:cubicBezTo>
                    <a:pt x="38" y="1"/>
                    <a:pt x="40" y="0"/>
                    <a:pt x="42" y="0"/>
                  </a:cubicBezTo>
                  <a:cubicBezTo>
                    <a:pt x="44" y="0"/>
                    <a:pt x="46" y="1"/>
                    <a:pt x="47" y="3"/>
                  </a:cubicBezTo>
                  <a:cubicBezTo>
                    <a:pt x="58" y="24"/>
                    <a:pt x="58" y="24"/>
                    <a:pt x="58" y="24"/>
                  </a:cubicBezTo>
                  <a:cubicBezTo>
                    <a:pt x="78" y="24"/>
                    <a:pt x="78" y="24"/>
                    <a:pt x="78" y="24"/>
                  </a:cubicBezTo>
                  <a:cubicBezTo>
                    <a:pt x="81" y="24"/>
                    <a:pt x="83" y="26"/>
                    <a:pt x="84" y="28"/>
                  </a:cubicBezTo>
                  <a:cubicBezTo>
                    <a:pt x="85" y="31"/>
                    <a:pt x="84" y="33"/>
                    <a:pt x="82" y="35"/>
                  </a:cubicBezTo>
                  <a:cubicBezTo>
                    <a:pt x="65" y="47"/>
                    <a:pt x="65" y="47"/>
                    <a:pt x="65" y="47"/>
                  </a:cubicBezTo>
                  <a:cubicBezTo>
                    <a:pt x="72" y="70"/>
                    <a:pt x="72" y="70"/>
                    <a:pt x="72" y="70"/>
                  </a:cubicBezTo>
                  <a:cubicBezTo>
                    <a:pt x="73" y="73"/>
                    <a:pt x="72" y="76"/>
                    <a:pt x="69" y="77"/>
                  </a:cubicBezTo>
                  <a:cubicBezTo>
                    <a:pt x="68" y="78"/>
                    <a:pt x="67" y="78"/>
                    <a:pt x="66" y="78"/>
                  </a:cubicBezTo>
                  <a:close/>
                  <a:moveTo>
                    <a:pt x="42" y="48"/>
                  </a:moveTo>
                  <a:cubicBezTo>
                    <a:pt x="43" y="48"/>
                    <a:pt x="45" y="48"/>
                    <a:pt x="46" y="49"/>
                  </a:cubicBezTo>
                  <a:cubicBezTo>
                    <a:pt x="56" y="57"/>
                    <a:pt x="56" y="57"/>
                    <a:pt x="56" y="57"/>
                  </a:cubicBezTo>
                  <a:cubicBezTo>
                    <a:pt x="53" y="46"/>
                    <a:pt x="53" y="46"/>
                    <a:pt x="53" y="46"/>
                  </a:cubicBezTo>
                  <a:cubicBezTo>
                    <a:pt x="52" y="44"/>
                    <a:pt x="53" y="42"/>
                    <a:pt x="55" y="40"/>
                  </a:cubicBezTo>
                  <a:cubicBezTo>
                    <a:pt x="60" y="36"/>
                    <a:pt x="60" y="36"/>
                    <a:pt x="60" y="36"/>
                  </a:cubicBezTo>
                  <a:cubicBezTo>
                    <a:pt x="54" y="36"/>
                    <a:pt x="54" y="36"/>
                    <a:pt x="54" y="36"/>
                  </a:cubicBezTo>
                  <a:cubicBezTo>
                    <a:pt x="52" y="36"/>
                    <a:pt x="50" y="35"/>
                    <a:pt x="49" y="33"/>
                  </a:cubicBezTo>
                  <a:cubicBezTo>
                    <a:pt x="42" y="19"/>
                    <a:pt x="42" y="19"/>
                    <a:pt x="42" y="19"/>
                  </a:cubicBezTo>
                  <a:cubicBezTo>
                    <a:pt x="35" y="33"/>
                    <a:pt x="35" y="33"/>
                    <a:pt x="35" y="33"/>
                  </a:cubicBezTo>
                  <a:cubicBezTo>
                    <a:pt x="34" y="35"/>
                    <a:pt x="32" y="36"/>
                    <a:pt x="30" y="36"/>
                  </a:cubicBezTo>
                  <a:cubicBezTo>
                    <a:pt x="25" y="36"/>
                    <a:pt x="25" y="36"/>
                    <a:pt x="25" y="36"/>
                  </a:cubicBezTo>
                  <a:cubicBezTo>
                    <a:pt x="31" y="40"/>
                    <a:pt x="31" y="40"/>
                    <a:pt x="31" y="40"/>
                  </a:cubicBezTo>
                  <a:cubicBezTo>
                    <a:pt x="33" y="41"/>
                    <a:pt x="34" y="44"/>
                    <a:pt x="33" y="47"/>
                  </a:cubicBezTo>
                  <a:cubicBezTo>
                    <a:pt x="30" y="55"/>
                    <a:pt x="30" y="55"/>
                    <a:pt x="30" y="55"/>
                  </a:cubicBezTo>
                  <a:cubicBezTo>
                    <a:pt x="38" y="49"/>
                    <a:pt x="38" y="49"/>
                    <a:pt x="38" y="49"/>
                  </a:cubicBezTo>
                  <a:cubicBezTo>
                    <a:pt x="40" y="48"/>
                    <a:pt x="41" y="48"/>
                    <a:pt x="42" y="48"/>
                  </a:cubicBezTo>
                  <a:close/>
                </a:path>
              </a:pathLst>
            </a:custGeom>
            <a:grpFill/>
            <a:ln w="0" cmpd="thickThin">
              <a:solidFill>
                <a:srgbClr val="000000">
                  <a:alpha val="1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mj-lt"/>
                <a:ea typeface="+mn-ea"/>
                <a:cs typeface="+mn-cs"/>
              </a:endParaRPr>
            </a:p>
          </p:txBody>
        </p:sp>
        <p:sp>
          <p:nvSpPr>
            <p:cNvPr id="120" name="Freeform 84">
              <a:extLst>
                <a:ext uri="{FF2B5EF4-FFF2-40B4-BE49-F238E27FC236}">
                  <a16:creationId xmlns:a16="http://schemas.microsoft.com/office/drawing/2014/main" id="{040965F5-75FD-481C-827C-9AC6A2AD92AA}"/>
                </a:ext>
              </a:extLst>
            </p:cNvPr>
            <p:cNvSpPr>
              <a:spLocks/>
            </p:cNvSpPr>
            <p:nvPr/>
          </p:nvSpPr>
          <p:spPr bwMode="auto">
            <a:xfrm>
              <a:off x="349" y="3030"/>
              <a:ext cx="101" cy="160"/>
            </a:xfrm>
            <a:custGeom>
              <a:avLst/>
              <a:gdLst>
                <a:gd name="T0" fmla="*/ 62 w 68"/>
                <a:gd name="T1" fmla="*/ 108 h 108"/>
                <a:gd name="T2" fmla="*/ 23 w 68"/>
                <a:gd name="T3" fmla="*/ 93 h 108"/>
                <a:gd name="T4" fmla="*/ 0 w 68"/>
                <a:gd name="T5" fmla="*/ 9 h 108"/>
                <a:gd name="T6" fmla="*/ 0 w 68"/>
                <a:gd name="T7" fmla="*/ 6 h 108"/>
                <a:gd name="T8" fmla="*/ 6 w 68"/>
                <a:gd name="T9" fmla="*/ 0 h 108"/>
                <a:gd name="T10" fmla="*/ 37 w 68"/>
                <a:gd name="T11" fmla="*/ 0 h 108"/>
                <a:gd name="T12" fmla="*/ 43 w 68"/>
                <a:gd name="T13" fmla="*/ 6 h 108"/>
                <a:gd name="T14" fmla="*/ 37 w 68"/>
                <a:gd name="T15" fmla="*/ 12 h 108"/>
                <a:gd name="T16" fmla="*/ 12 w 68"/>
                <a:gd name="T17" fmla="*/ 12 h 108"/>
                <a:gd name="T18" fmla="*/ 31 w 68"/>
                <a:gd name="T19" fmla="*/ 84 h 108"/>
                <a:gd name="T20" fmla="*/ 62 w 68"/>
                <a:gd name="T21" fmla="*/ 96 h 108"/>
                <a:gd name="T22" fmla="*/ 68 w 68"/>
                <a:gd name="T23" fmla="*/ 102 h 108"/>
                <a:gd name="T24" fmla="*/ 62 w 68"/>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08">
                  <a:moveTo>
                    <a:pt x="62" y="108"/>
                  </a:moveTo>
                  <a:cubicBezTo>
                    <a:pt x="46" y="108"/>
                    <a:pt x="33" y="103"/>
                    <a:pt x="23" y="93"/>
                  </a:cubicBezTo>
                  <a:cubicBezTo>
                    <a:pt x="0" y="69"/>
                    <a:pt x="0" y="26"/>
                    <a:pt x="0" y="9"/>
                  </a:cubicBezTo>
                  <a:cubicBezTo>
                    <a:pt x="0" y="8"/>
                    <a:pt x="0" y="7"/>
                    <a:pt x="0" y="6"/>
                  </a:cubicBezTo>
                  <a:cubicBezTo>
                    <a:pt x="0" y="3"/>
                    <a:pt x="3" y="0"/>
                    <a:pt x="6" y="0"/>
                  </a:cubicBezTo>
                  <a:cubicBezTo>
                    <a:pt x="37" y="0"/>
                    <a:pt x="37" y="0"/>
                    <a:pt x="37" y="0"/>
                  </a:cubicBezTo>
                  <a:cubicBezTo>
                    <a:pt x="40" y="0"/>
                    <a:pt x="43" y="3"/>
                    <a:pt x="43" y="6"/>
                  </a:cubicBezTo>
                  <a:cubicBezTo>
                    <a:pt x="43" y="9"/>
                    <a:pt x="40" y="12"/>
                    <a:pt x="37" y="12"/>
                  </a:cubicBezTo>
                  <a:cubicBezTo>
                    <a:pt x="12" y="12"/>
                    <a:pt x="12" y="12"/>
                    <a:pt x="12" y="12"/>
                  </a:cubicBezTo>
                  <a:cubicBezTo>
                    <a:pt x="12" y="29"/>
                    <a:pt x="13" y="65"/>
                    <a:pt x="31" y="84"/>
                  </a:cubicBezTo>
                  <a:cubicBezTo>
                    <a:pt x="39" y="92"/>
                    <a:pt x="49" y="96"/>
                    <a:pt x="62" y="96"/>
                  </a:cubicBezTo>
                  <a:cubicBezTo>
                    <a:pt x="65" y="96"/>
                    <a:pt x="68" y="99"/>
                    <a:pt x="68" y="102"/>
                  </a:cubicBezTo>
                  <a:cubicBezTo>
                    <a:pt x="68" y="105"/>
                    <a:pt x="65" y="108"/>
                    <a:pt x="62" y="108"/>
                  </a:cubicBezTo>
                  <a:close/>
                </a:path>
              </a:pathLst>
            </a:custGeom>
            <a:grpFill/>
            <a:ln w="0" cmpd="thickThin">
              <a:solidFill>
                <a:srgbClr val="000000">
                  <a:alpha val="1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mj-lt"/>
                <a:ea typeface="+mn-ea"/>
                <a:cs typeface="+mn-cs"/>
              </a:endParaRPr>
            </a:p>
          </p:txBody>
        </p:sp>
        <p:sp>
          <p:nvSpPr>
            <p:cNvPr id="121" name="Freeform 85">
              <a:extLst>
                <a:ext uri="{FF2B5EF4-FFF2-40B4-BE49-F238E27FC236}">
                  <a16:creationId xmlns:a16="http://schemas.microsoft.com/office/drawing/2014/main" id="{4FF0BEC2-8DF4-4E8A-967D-5BF444F159A9}"/>
                </a:ext>
              </a:extLst>
            </p:cNvPr>
            <p:cNvSpPr>
              <a:spLocks/>
            </p:cNvSpPr>
            <p:nvPr/>
          </p:nvSpPr>
          <p:spPr bwMode="auto">
            <a:xfrm>
              <a:off x="676" y="3030"/>
              <a:ext cx="101" cy="160"/>
            </a:xfrm>
            <a:custGeom>
              <a:avLst/>
              <a:gdLst>
                <a:gd name="T0" fmla="*/ 6 w 68"/>
                <a:gd name="T1" fmla="*/ 108 h 108"/>
                <a:gd name="T2" fmla="*/ 0 w 68"/>
                <a:gd name="T3" fmla="*/ 102 h 108"/>
                <a:gd name="T4" fmla="*/ 6 w 68"/>
                <a:gd name="T5" fmla="*/ 96 h 108"/>
                <a:gd name="T6" fmla="*/ 36 w 68"/>
                <a:gd name="T7" fmla="*/ 84 h 108"/>
                <a:gd name="T8" fmla="*/ 55 w 68"/>
                <a:gd name="T9" fmla="*/ 12 h 108"/>
                <a:gd name="T10" fmla="*/ 31 w 68"/>
                <a:gd name="T11" fmla="*/ 12 h 108"/>
                <a:gd name="T12" fmla="*/ 25 w 68"/>
                <a:gd name="T13" fmla="*/ 6 h 108"/>
                <a:gd name="T14" fmla="*/ 31 w 68"/>
                <a:gd name="T15" fmla="*/ 0 h 108"/>
                <a:gd name="T16" fmla="*/ 61 w 68"/>
                <a:gd name="T17" fmla="*/ 0 h 108"/>
                <a:gd name="T18" fmla="*/ 67 w 68"/>
                <a:gd name="T19" fmla="*/ 6 h 108"/>
                <a:gd name="T20" fmla="*/ 67 w 68"/>
                <a:gd name="T21" fmla="*/ 9 h 108"/>
                <a:gd name="T22" fmla="*/ 45 w 68"/>
                <a:gd name="T23" fmla="*/ 93 h 108"/>
                <a:gd name="T24" fmla="*/ 6 w 68"/>
                <a:gd name="T25"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08">
                  <a:moveTo>
                    <a:pt x="6" y="108"/>
                  </a:moveTo>
                  <a:cubicBezTo>
                    <a:pt x="2" y="108"/>
                    <a:pt x="0" y="105"/>
                    <a:pt x="0" y="102"/>
                  </a:cubicBezTo>
                  <a:cubicBezTo>
                    <a:pt x="0" y="99"/>
                    <a:pt x="2" y="96"/>
                    <a:pt x="6" y="96"/>
                  </a:cubicBezTo>
                  <a:cubicBezTo>
                    <a:pt x="18" y="96"/>
                    <a:pt x="28" y="92"/>
                    <a:pt x="36" y="84"/>
                  </a:cubicBezTo>
                  <a:cubicBezTo>
                    <a:pt x="55" y="65"/>
                    <a:pt x="56" y="29"/>
                    <a:pt x="55" y="12"/>
                  </a:cubicBezTo>
                  <a:cubicBezTo>
                    <a:pt x="31" y="12"/>
                    <a:pt x="31" y="12"/>
                    <a:pt x="31" y="12"/>
                  </a:cubicBezTo>
                  <a:cubicBezTo>
                    <a:pt x="27" y="12"/>
                    <a:pt x="25" y="9"/>
                    <a:pt x="25" y="6"/>
                  </a:cubicBezTo>
                  <a:cubicBezTo>
                    <a:pt x="25" y="3"/>
                    <a:pt x="27" y="0"/>
                    <a:pt x="31" y="0"/>
                  </a:cubicBezTo>
                  <a:cubicBezTo>
                    <a:pt x="61" y="0"/>
                    <a:pt x="61" y="0"/>
                    <a:pt x="61" y="0"/>
                  </a:cubicBezTo>
                  <a:cubicBezTo>
                    <a:pt x="65" y="0"/>
                    <a:pt x="67" y="3"/>
                    <a:pt x="67" y="6"/>
                  </a:cubicBezTo>
                  <a:cubicBezTo>
                    <a:pt x="67" y="9"/>
                    <a:pt x="67" y="9"/>
                    <a:pt x="67" y="9"/>
                  </a:cubicBezTo>
                  <a:cubicBezTo>
                    <a:pt x="68" y="26"/>
                    <a:pt x="68" y="69"/>
                    <a:pt x="45" y="93"/>
                  </a:cubicBezTo>
                  <a:cubicBezTo>
                    <a:pt x="35" y="103"/>
                    <a:pt x="22" y="108"/>
                    <a:pt x="6" y="108"/>
                  </a:cubicBezTo>
                  <a:close/>
                </a:path>
              </a:pathLst>
            </a:custGeom>
            <a:grpFill/>
            <a:ln w="0" cmpd="thickThin">
              <a:solidFill>
                <a:srgbClr val="000000">
                  <a:alpha val="1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mj-lt"/>
                <a:ea typeface="+mn-ea"/>
                <a:cs typeface="+mn-cs"/>
              </a:endParaRPr>
            </a:p>
          </p:txBody>
        </p:sp>
        <p:sp>
          <p:nvSpPr>
            <p:cNvPr id="122" name="Freeform 86">
              <a:extLst>
                <a:ext uri="{FF2B5EF4-FFF2-40B4-BE49-F238E27FC236}">
                  <a16:creationId xmlns:a16="http://schemas.microsoft.com/office/drawing/2014/main" id="{86B06E75-8999-4CD4-813D-8219DDC1C21A}"/>
                </a:ext>
              </a:extLst>
            </p:cNvPr>
            <p:cNvSpPr>
              <a:spLocks noEditPoints="1"/>
            </p:cNvSpPr>
            <p:nvPr/>
          </p:nvSpPr>
          <p:spPr bwMode="auto">
            <a:xfrm>
              <a:off x="394" y="2994"/>
              <a:ext cx="337" cy="427"/>
            </a:xfrm>
            <a:custGeom>
              <a:avLst/>
              <a:gdLst>
                <a:gd name="T0" fmla="*/ 180 w 228"/>
                <a:gd name="T1" fmla="*/ 288 h 288"/>
                <a:gd name="T2" fmla="*/ 48 w 228"/>
                <a:gd name="T3" fmla="*/ 288 h 288"/>
                <a:gd name="T4" fmla="*/ 42 w 228"/>
                <a:gd name="T5" fmla="*/ 282 h 288"/>
                <a:gd name="T6" fmla="*/ 42 w 228"/>
                <a:gd name="T7" fmla="*/ 258 h 288"/>
                <a:gd name="T8" fmla="*/ 48 w 228"/>
                <a:gd name="T9" fmla="*/ 252 h 288"/>
                <a:gd name="T10" fmla="*/ 96 w 228"/>
                <a:gd name="T11" fmla="*/ 204 h 288"/>
                <a:gd name="T12" fmla="*/ 69 w 228"/>
                <a:gd name="T13" fmla="*/ 167 h 288"/>
                <a:gd name="T14" fmla="*/ 0 w 228"/>
                <a:gd name="T15" fmla="*/ 6 h 288"/>
                <a:gd name="T16" fmla="*/ 6 w 228"/>
                <a:gd name="T17" fmla="*/ 0 h 288"/>
                <a:gd name="T18" fmla="*/ 222 w 228"/>
                <a:gd name="T19" fmla="*/ 0 h 288"/>
                <a:gd name="T20" fmla="*/ 228 w 228"/>
                <a:gd name="T21" fmla="*/ 6 h 288"/>
                <a:gd name="T22" fmla="*/ 159 w 228"/>
                <a:gd name="T23" fmla="*/ 167 h 288"/>
                <a:gd name="T24" fmla="*/ 132 w 228"/>
                <a:gd name="T25" fmla="*/ 204 h 288"/>
                <a:gd name="T26" fmla="*/ 180 w 228"/>
                <a:gd name="T27" fmla="*/ 252 h 288"/>
                <a:gd name="T28" fmla="*/ 186 w 228"/>
                <a:gd name="T29" fmla="*/ 258 h 288"/>
                <a:gd name="T30" fmla="*/ 186 w 228"/>
                <a:gd name="T31" fmla="*/ 282 h 288"/>
                <a:gd name="T32" fmla="*/ 180 w 228"/>
                <a:gd name="T33" fmla="*/ 288 h 288"/>
                <a:gd name="T34" fmla="*/ 54 w 228"/>
                <a:gd name="T35" fmla="*/ 276 h 288"/>
                <a:gd name="T36" fmla="*/ 174 w 228"/>
                <a:gd name="T37" fmla="*/ 276 h 288"/>
                <a:gd name="T38" fmla="*/ 174 w 228"/>
                <a:gd name="T39" fmla="*/ 264 h 288"/>
                <a:gd name="T40" fmla="*/ 120 w 228"/>
                <a:gd name="T41" fmla="*/ 204 h 288"/>
                <a:gd name="T42" fmla="*/ 153 w 228"/>
                <a:gd name="T43" fmla="*/ 156 h 288"/>
                <a:gd name="T44" fmla="*/ 216 w 228"/>
                <a:gd name="T45" fmla="*/ 12 h 288"/>
                <a:gd name="T46" fmla="*/ 13 w 228"/>
                <a:gd name="T47" fmla="*/ 12 h 288"/>
                <a:gd name="T48" fmla="*/ 75 w 228"/>
                <a:gd name="T49" fmla="*/ 157 h 288"/>
                <a:gd name="T50" fmla="*/ 108 w 228"/>
                <a:gd name="T51" fmla="*/ 204 h 288"/>
                <a:gd name="T52" fmla="*/ 54 w 228"/>
                <a:gd name="T53" fmla="*/ 264 h 288"/>
                <a:gd name="T54" fmla="*/ 54 w 228"/>
                <a:gd name="T5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8" h="288">
                  <a:moveTo>
                    <a:pt x="180" y="288"/>
                  </a:moveTo>
                  <a:cubicBezTo>
                    <a:pt x="48" y="288"/>
                    <a:pt x="48" y="288"/>
                    <a:pt x="48" y="288"/>
                  </a:cubicBezTo>
                  <a:cubicBezTo>
                    <a:pt x="45" y="288"/>
                    <a:pt x="42" y="285"/>
                    <a:pt x="42" y="282"/>
                  </a:cubicBezTo>
                  <a:cubicBezTo>
                    <a:pt x="42" y="258"/>
                    <a:pt x="42" y="258"/>
                    <a:pt x="42" y="258"/>
                  </a:cubicBezTo>
                  <a:cubicBezTo>
                    <a:pt x="42" y="255"/>
                    <a:pt x="45" y="252"/>
                    <a:pt x="48" y="252"/>
                  </a:cubicBezTo>
                  <a:cubicBezTo>
                    <a:pt x="77" y="252"/>
                    <a:pt x="95" y="244"/>
                    <a:pt x="96" y="204"/>
                  </a:cubicBezTo>
                  <a:cubicBezTo>
                    <a:pt x="96" y="183"/>
                    <a:pt x="85" y="177"/>
                    <a:pt x="69" y="167"/>
                  </a:cubicBezTo>
                  <a:cubicBezTo>
                    <a:pt x="40" y="149"/>
                    <a:pt x="0" y="126"/>
                    <a:pt x="0" y="6"/>
                  </a:cubicBezTo>
                  <a:cubicBezTo>
                    <a:pt x="0" y="3"/>
                    <a:pt x="3" y="0"/>
                    <a:pt x="6" y="0"/>
                  </a:cubicBezTo>
                  <a:cubicBezTo>
                    <a:pt x="222" y="0"/>
                    <a:pt x="222" y="0"/>
                    <a:pt x="222" y="0"/>
                  </a:cubicBezTo>
                  <a:cubicBezTo>
                    <a:pt x="226" y="0"/>
                    <a:pt x="228" y="3"/>
                    <a:pt x="228" y="6"/>
                  </a:cubicBezTo>
                  <a:cubicBezTo>
                    <a:pt x="228" y="125"/>
                    <a:pt x="189" y="149"/>
                    <a:pt x="159" y="167"/>
                  </a:cubicBezTo>
                  <a:cubicBezTo>
                    <a:pt x="143" y="176"/>
                    <a:pt x="132" y="183"/>
                    <a:pt x="132" y="204"/>
                  </a:cubicBezTo>
                  <a:cubicBezTo>
                    <a:pt x="132" y="238"/>
                    <a:pt x="146" y="252"/>
                    <a:pt x="180" y="252"/>
                  </a:cubicBezTo>
                  <a:cubicBezTo>
                    <a:pt x="184" y="252"/>
                    <a:pt x="186" y="255"/>
                    <a:pt x="186" y="258"/>
                  </a:cubicBezTo>
                  <a:cubicBezTo>
                    <a:pt x="186" y="282"/>
                    <a:pt x="186" y="282"/>
                    <a:pt x="186" y="282"/>
                  </a:cubicBezTo>
                  <a:cubicBezTo>
                    <a:pt x="186" y="285"/>
                    <a:pt x="184" y="288"/>
                    <a:pt x="180" y="288"/>
                  </a:cubicBezTo>
                  <a:close/>
                  <a:moveTo>
                    <a:pt x="54" y="276"/>
                  </a:moveTo>
                  <a:cubicBezTo>
                    <a:pt x="174" y="276"/>
                    <a:pt x="174" y="276"/>
                    <a:pt x="174" y="276"/>
                  </a:cubicBezTo>
                  <a:cubicBezTo>
                    <a:pt x="174" y="264"/>
                    <a:pt x="174" y="264"/>
                    <a:pt x="174" y="264"/>
                  </a:cubicBezTo>
                  <a:cubicBezTo>
                    <a:pt x="137" y="262"/>
                    <a:pt x="120" y="243"/>
                    <a:pt x="120" y="204"/>
                  </a:cubicBezTo>
                  <a:cubicBezTo>
                    <a:pt x="120" y="176"/>
                    <a:pt x="136" y="167"/>
                    <a:pt x="153" y="156"/>
                  </a:cubicBezTo>
                  <a:cubicBezTo>
                    <a:pt x="181" y="140"/>
                    <a:pt x="215" y="119"/>
                    <a:pt x="216" y="12"/>
                  </a:cubicBezTo>
                  <a:cubicBezTo>
                    <a:pt x="13" y="12"/>
                    <a:pt x="13" y="12"/>
                    <a:pt x="13" y="12"/>
                  </a:cubicBezTo>
                  <a:cubicBezTo>
                    <a:pt x="14" y="120"/>
                    <a:pt x="48" y="140"/>
                    <a:pt x="75" y="157"/>
                  </a:cubicBezTo>
                  <a:cubicBezTo>
                    <a:pt x="92" y="167"/>
                    <a:pt x="108" y="176"/>
                    <a:pt x="108" y="204"/>
                  </a:cubicBezTo>
                  <a:cubicBezTo>
                    <a:pt x="107" y="243"/>
                    <a:pt x="91" y="262"/>
                    <a:pt x="54" y="264"/>
                  </a:cubicBezTo>
                  <a:lnTo>
                    <a:pt x="54" y="276"/>
                  </a:lnTo>
                  <a:close/>
                </a:path>
              </a:pathLst>
            </a:custGeom>
            <a:solidFill>
              <a:srgbClr val="000000"/>
            </a:solidFill>
            <a:ln w="0" cmpd="thickThin">
              <a:solidFill>
                <a:srgbClr val="000000">
                  <a:alpha val="1000"/>
                </a:srgb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mj-lt"/>
                <a:ea typeface="+mn-ea"/>
                <a:cs typeface="+mn-cs"/>
              </a:endParaRPr>
            </a:p>
          </p:txBody>
        </p:sp>
      </p:grpSp>
      <p:sp>
        <p:nvSpPr>
          <p:cNvPr id="123" name="Oval 122">
            <a:extLst>
              <a:ext uri="{FF2B5EF4-FFF2-40B4-BE49-F238E27FC236}">
                <a16:creationId xmlns:a16="http://schemas.microsoft.com/office/drawing/2014/main" id="{84FE81B6-8223-4E81-9F38-C38239DC8EFF}"/>
              </a:ext>
            </a:extLst>
          </p:cNvPr>
          <p:cNvSpPr/>
          <p:nvPr/>
        </p:nvSpPr>
        <p:spPr>
          <a:xfrm>
            <a:off x="7025097" y="3995802"/>
            <a:ext cx="412203" cy="412202"/>
          </a:xfrm>
          <a:prstGeom prst="ellips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mj-lt"/>
              <a:ea typeface="+mn-ea"/>
              <a:cs typeface="+mn-cs"/>
            </a:endParaRPr>
          </a:p>
        </p:txBody>
      </p:sp>
      <p:grpSp>
        <p:nvGrpSpPr>
          <p:cNvPr id="124" name="Group 55">
            <a:extLst>
              <a:ext uri="{FF2B5EF4-FFF2-40B4-BE49-F238E27FC236}">
                <a16:creationId xmlns:a16="http://schemas.microsoft.com/office/drawing/2014/main" id="{71ECA299-9812-4845-B851-325079A6427C}"/>
              </a:ext>
            </a:extLst>
          </p:cNvPr>
          <p:cNvGrpSpPr>
            <a:grpSpLocks noChangeAspect="1"/>
          </p:cNvGrpSpPr>
          <p:nvPr/>
        </p:nvGrpSpPr>
        <p:grpSpPr bwMode="auto">
          <a:xfrm>
            <a:off x="7123161" y="4099935"/>
            <a:ext cx="225704" cy="229984"/>
            <a:chOff x="4663" y="647"/>
            <a:chExt cx="422" cy="430"/>
          </a:xfrm>
          <a:solidFill>
            <a:srgbClr val="000000"/>
          </a:solidFill>
        </p:grpSpPr>
        <p:sp>
          <p:nvSpPr>
            <p:cNvPr id="125" name="Freeform 56">
              <a:extLst>
                <a:ext uri="{FF2B5EF4-FFF2-40B4-BE49-F238E27FC236}">
                  <a16:creationId xmlns:a16="http://schemas.microsoft.com/office/drawing/2014/main" id="{E0D8EC3B-9D85-41E7-9D5E-6C9DA204C366}"/>
                </a:ext>
              </a:extLst>
            </p:cNvPr>
            <p:cNvSpPr>
              <a:spLocks noEditPoints="1"/>
            </p:cNvSpPr>
            <p:nvPr/>
          </p:nvSpPr>
          <p:spPr bwMode="auto">
            <a:xfrm>
              <a:off x="4663" y="647"/>
              <a:ext cx="422" cy="72"/>
            </a:xfrm>
            <a:custGeom>
              <a:avLst/>
              <a:gdLst>
                <a:gd name="T0" fmla="*/ 270 w 276"/>
                <a:gd name="T1" fmla="*/ 48 h 48"/>
                <a:gd name="T2" fmla="*/ 6 w 276"/>
                <a:gd name="T3" fmla="*/ 48 h 48"/>
                <a:gd name="T4" fmla="*/ 0 w 276"/>
                <a:gd name="T5" fmla="*/ 42 h 48"/>
                <a:gd name="T6" fmla="*/ 0 w 276"/>
                <a:gd name="T7" fmla="*/ 6 h 48"/>
                <a:gd name="T8" fmla="*/ 6 w 276"/>
                <a:gd name="T9" fmla="*/ 0 h 48"/>
                <a:gd name="T10" fmla="*/ 270 w 276"/>
                <a:gd name="T11" fmla="*/ 0 h 48"/>
                <a:gd name="T12" fmla="*/ 276 w 276"/>
                <a:gd name="T13" fmla="*/ 6 h 48"/>
                <a:gd name="T14" fmla="*/ 276 w 276"/>
                <a:gd name="T15" fmla="*/ 42 h 48"/>
                <a:gd name="T16" fmla="*/ 270 w 276"/>
                <a:gd name="T17" fmla="*/ 48 h 48"/>
                <a:gd name="T18" fmla="*/ 12 w 276"/>
                <a:gd name="T19" fmla="*/ 36 h 48"/>
                <a:gd name="T20" fmla="*/ 264 w 276"/>
                <a:gd name="T21" fmla="*/ 36 h 48"/>
                <a:gd name="T22" fmla="*/ 264 w 276"/>
                <a:gd name="T23" fmla="*/ 12 h 48"/>
                <a:gd name="T24" fmla="*/ 12 w 276"/>
                <a:gd name="T25" fmla="*/ 12 h 48"/>
                <a:gd name="T26" fmla="*/ 12 w 276"/>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48">
                  <a:moveTo>
                    <a:pt x="270" y="48"/>
                  </a:moveTo>
                  <a:cubicBezTo>
                    <a:pt x="6" y="48"/>
                    <a:pt x="6" y="48"/>
                    <a:pt x="6" y="48"/>
                  </a:cubicBezTo>
                  <a:cubicBezTo>
                    <a:pt x="3" y="48"/>
                    <a:pt x="0" y="45"/>
                    <a:pt x="0" y="42"/>
                  </a:cubicBezTo>
                  <a:cubicBezTo>
                    <a:pt x="0" y="6"/>
                    <a:pt x="0" y="6"/>
                    <a:pt x="0" y="6"/>
                  </a:cubicBezTo>
                  <a:cubicBezTo>
                    <a:pt x="0" y="3"/>
                    <a:pt x="3" y="0"/>
                    <a:pt x="6" y="0"/>
                  </a:cubicBezTo>
                  <a:cubicBezTo>
                    <a:pt x="270" y="0"/>
                    <a:pt x="270" y="0"/>
                    <a:pt x="270" y="0"/>
                  </a:cubicBezTo>
                  <a:cubicBezTo>
                    <a:pt x="274" y="0"/>
                    <a:pt x="276" y="3"/>
                    <a:pt x="276" y="6"/>
                  </a:cubicBezTo>
                  <a:cubicBezTo>
                    <a:pt x="276" y="42"/>
                    <a:pt x="276" y="42"/>
                    <a:pt x="276" y="42"/>
                  </a:cubicBezTo>
                  <a:cubicBezTo>
                    <a:pt x="276" y="45"/>
                    <a:pt x="274" y="48"/>
                    <a:pt x="270" y="48"/>
                  </a:cubicBezTo>
                  <a:close/>
                  <a:moveTo>
                    <a:pt x="12" y="36"/>
                  </a:moveTo>
                  <a:cubicBezTo>
                    <a:pt x="264" y="36"/>
                    <a:pt x="264" y="36"/>
                    <a:pt x="264" y="36"/>
                  </a:cubicBezTo>
                  <a:cubicBezTo>
                    <a:pt x="264" y="12"/>
                    <a:pt x="264" y="12"/>
                    <a:pt x="264" y="12"/>
                  </a:cubicBezTo>
                  <a:cubicBezTo>
                    <a:pt x="12" y="12"/>
                    <a:pt x="12" y="12"/>
                    <a:pt x="12" y="12"/>
                  </a:cubicBezTo>
                  <a:lnTo>
                    <a:pt x="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20267C"/>
                </a:solidFill>
                <a:effectLst/>
                <a:uLnTx/>
                <a:uFillTx/>
                <a:latin typeface="+mj-lt"/>
                <a:ea typeface="+mn-ea"/>
                <a:cs typeface="Arial" charset="0"/>
              </a:endParaRPr>
            </a:p>
          </p:txBody>
        </p:sp>
        <p:sp>
          <p:nvSpPr>
            <p:cNvPr id="126" name="Freeform 57">
              <a:extLst>
                <a:ext uri="{FF2B5EF4-FFF2-40B4-BE49-F238E27FC236}">
                  <a16:creationId xmlns:a16="http://schemas.microsoft.com/office/drawing/2014/main" id="{34934234-C80B-4650-B6B8-9E9FC685A559}"/>
                </a:ext>
              </a:extLst>
            </p:cNvPr>
            <p:cNvSpPr>
              <a:spLocks/>
            </p:cNvSpPr>
            <p:nvPr/>
          </p:nvSpPr>
          <p:spPr bwMode="auto">
            <a:xfrm>
              <a:off x="4664" y="952"/>
              <a:ext cx="421" cy="18"/>
            </a:xfrm>
            <a:custGeom>
              <a:avLst/>
              <a:gdLst>
                <a:gd name="T0" fmla="*/ 269 w 275"/>
                <a:gd name="T1" fmla="*/ 12 h 12"/>
                <a:gd name="T2" fmla="*/ 6 w 275"/>
                <a:gd name="T3" fmla="*/ 12 h 12"/>
                <a:gd name="T4" fmla="*/ 0 w 275"/>
                <a:gd name="T5" fmla="*/ 6 h 12"/>
                <a:gd name="T6" fmla="*/ 6 w 275"/>
                <a:gd name="T7" fmla="*/ 0 h 12"/>
                <a:gd name="T8" fmla="*/ 269 w 275"/>
                <a:gd name="T9" fmla="*/ 0 h 12"/>
                <a:gd name="T10" fmla="*/ 275 w 275"/>
                <a:gd name="T11" fmla="*/ 6 h 12"/>
                <a:gd name="T12" fmla="*/ 269 w 27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5" h="12">
                  <a:moveTo>
                    <a:pt x="269" y="12"/>
                  </a:moveTo>
                  <a:cubicBezTo>
                    <a:pt x="6" y="12"/>
                    <a:pt x="6" y="12"/>
                    <a:pt x="6" y="12"/>
                  </a:cubicBezTo>
                  <a:cubicBezTo>
                    <a:pt x="2" y="12"/>
                    <a:pt x="0" y="9"/>
                    <a:pt x="0" y="6"/>
                  </a:cubicBezTo>
                  <a:cubicBezTo>
                    <a:pt x="0" y="3"/>
                    <a:pt x="2" y="0"/>
                    <a:pt x="6" y="0"/>
                  </a:cubicBezTo>
                  <a:cubicBezTo>
                    <a:pt x="269" y="0"/>
                    <a:pt x="269" y="0"/>
                    <a:pt x="269" y="0"/>
                  </a:cubicBezTo>
                  <a:cubicBezTo>
                    <a:pt x="272" y="0"/>
                    <a:pt x="275" y="3"/>
                    <a:pt x="275" y="6"/>
                  </a:cubicBezTo>
                  <a:cubicBezTo>
                    <a:pt x="275" y="9"/>
                    <a:pt x="272" y="12"/>
                    <a:pt x="2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20267C"/>
                </a:solidFill>
                <a:effectLst/>
                <a:uLnTx/>
                <a:uFillTx/>
                <a:latin typeface="+mj-lt"/>
                <a:ea typeface="+mn-ea"/>
                <a:cs typeface="Arial" charset="0"/>
              </a:endParaRPr>
            </a:p>
          </p:txBody>
        </p:sp>
        <p:sp>
          <p:nvSpPr>
            <p:cNvPr id="127" name="Freeform 58">
              <a:extLst>
                <a:ext uri="{FF2B5EF4-FFF2-40B4-BE49-F238E27FC236}">
                  <a16:creationId xmlns:a16="http://schemas.microsoft.com/office/drawing/2014/main" id="{267716F6-C692-4321-A467-2248F0535E0D}"/>
                </a:ext>
              </a:extLst>
            </p:cNvPr>
            <p:cNvSpPr>
              <a:spLocks noEditPoints="1"/>
            </p:cNvSpPr>
            <p:nvPr/>
          </p:nvSpPr>
          <p:spPr bwMode="auto">
            <a:xfrm>
              <a:off x="4700" y="701"/>
              <a:ext cx="349" cy="269"/>
            </a:xfrm>
            <a:custGeom>
              <a:avLst/>
              <a:gdLst>
                <a:gd name="T0" fmla="*/ 222 w 228"/>
                <a:gd name="T1" fmla="*/ 180 h 180"/>
                <a:gd name="T2" fmla="*/ 6 w 228"/>
                <a:gd name="T3" fmla="*/ 180 h 180"/>
                <a:gd name="T4" fmla="*/ 0 w 228"/>
                <a:gd name="T5" fmla="*/ 174 h 180"/>
                <a:gd name="T6" fmla="*/ 0 w 228"/>
                <a:gd name="T7" fmla="*/ 6 h 180"/>
                <a:gd name="T8" fmla="*/ 6 w 228"/>
                <a:gd name="T9" fmla="*/ 0 h 180"/>
                <a:gd name="T10" fmla="*/ 222 w 228"/>
                <a:gd name="T11" fmla="*/ 0 h 180"/>
                <a:gd name="T12" fmla="*/ 228 w 228"/>
                <a:gd name="T13" fmla="*/ 6 h 180"/>
                <a:gd name="T14" fmla="*/ 228 w 228"/>
                <a:gd name="T15" fmla="*/ 174 h 180"/>
                <a:gd name="T16" fmla="*/ 222 w 228"/>
                <a:gd name="T17" fmla="*/ 180 h 180"/>
                <a:gd name="T18" fmla="*/ 12 w 228"/>
                <a:gd name="T19" fmla="*/ 168 h 180"/>
                <a:gd name="T20" fmla="*/ 216 w 228"/>
                <a:gd name="T21" fmla="*/ 168 h 180"/>
                <a:gd name="T22" fmla="*/ 216 w 228"/>
                <a:gd name="T23" fmla="*/ 12 h 180"/>
                <a:gd name="T24" fmla="*/ 12 w 228"/>
                <a:gd name="T25" fmla="*/ 12 h 180"/>
                <a:gd name="T26" fmla="*/ 12 w 228"/>
                <a:gd name="T27"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80">
                  <a:moveTo>
                    <a:pt x="222" y="180"/>
                  </a:moveTo>
                  <a:cubicBezTo>
                    <a:pt x="6" y="180"/>
                    <a:pt x="6" y="180"/>
                    <a:pt x="6" y="180"/>
                  </a:cubicBezTo>
                  <a:cubicBezTo>
                    <a:pt x="3" y="180"/>
                    <a:pt x="0" y="177"/>
                    <a:pt x="0" y="174"/>
                  </a:cubicBezTo>
                  <a:cubicBezTo>
                    <a:pt x="0" y="6"/>
                    <a:pt x="0" y="6"/>
                    <a:pt x="0" y="6"/>
                  </a:cubicBezTo>
                  <a:cubicBezTo>
                    <a:pt x="0" y="3"/>
                    <a:pt x="3" y="0"/>
                    <a:pt x="6" y="0"/>
                  </a:cubicBezTo>
                  <a:cubicBezTo>
                    <a:pt x="222" y="0"/>
                    <a:pt x="222" y="0"/>
                    <a:pt x="222" y="0"/>
                  </a:cubicBezTo>
                  <a:cubicBezTo>
                    <a:pt x="226" y="0"/>
                    <a:pt x="228" y="3"/>
                    <a:pt x="228" y="6"/>
                  </a:cubicBezTo>
                  <a:cubicBezTo>
                    <a:pt x="228" y="174"/>
                    <a:pt x="228" y="174"/>
                    <a:pt x="228" y="174"/>
                  </a:cubicBezTo>
                  <a:cubicBezTo>
                    <a:pt x="228" y="177"/>
                    <a:pt x="226" y="180"/>
                    <a:pt x="222" y="180"/>
                  </a:cubicBezTo>
                  <a:close/>
                  <a:moveTo>
                    <a:pt x="12" y="168"/>
                  </a:moveTo>
                  <a:cubicBezTo>
                    <a:pt x="216" y="168"/>
                    <a:pt x="216" y="168"/>
                    <a:pt x="216" y="168"/>
                  </a:cubicBezTo>
                  <a:cubicBezTo>
                    <a:pt x="216" y="12"/>
                    <a:pt x="216" y="12"/>
                    <a:pt x="216" y="12"/>
                  </a:cubicBezTo>
                  <a:cubicBezTo>
                    <a:pt x="12" y="12"/>
                    <a:pt x="12" y="12"/>
                    <a:pt x="12" y="12"/>
                  </a:cubicBezTo>
                  <a:lnTo>
                    <a:pt x="12"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20267C"/>
                </a:solidFill>
                <a:effectLst/>
                <a:uLnTx/>
                <a:uFillTx/>
                <a:latin typeface="+mj-lt"/>
                <a:ea typeface="+mn-ea"/>
                <a:cs typeface="Arial" charset="0"/>
              </a:endParaRPr>
            </a:p>
          </p:txBody>
        </p:sp>
        <p:sp>
          <p:nvSpPr>
            <p:cNvPr id="128" name="Rectangle 59">
              <a:extLst>
                <a:ext uri="{FF2B5EF4-FFF2-40B4-BE49-F238E27FC236}">
                  <a16:creationId xmlns:a16="http://schemas.microsoft.com/office/drawing/2014/main" id="{5BEA1DD4-38D9-4F5C-9526-91BE4FD91A2C}"/>
                </a:ext>
              </a:extLst>
            </p:cNvPr>
            <p:cNvSpPr>
              <a:spLocks noChangeArrowheads="1"/>
            </p:cNvSpPr>
            <p:nvPr/>
          </p:nvSpPr>
          <p:spPr bwMode="auto">
            <a:xfrm>
              <a:off x="4865" y="961"/>
              <a:ext cx="18"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20267C"/>
                </a:solidFill>
                <a:effectLst/>
                <a:uLnTx/>
                <a:uFillTx/>
                <a:latin typeface="+mj-lt"/>
                <a:ea typeface="+mn-ea"/>
                <a:cs typeface="Arial" charset="0"/>
              </a:endParaRPr>
            </a:p>
          </p:txBody>
        </p:sp>
        <p:sp>
          <p:nvSpPr>
            <p:cNvPr id="129" name="Freeform 60">
              <a:extLst>
                <a:ext uri="{FF2B5EF4-FFF2-40B4-BE49-F238E27FC236}">
                  <a16:creationId xmlns:a16="http://schemas.microsoft.com/office/drawing/2014/main" id="{E480EC5A-1A05-47F6-8F61-948B20EC62F9}"/>
                </a:ext>
              </a:extLst>
            </p:cNvPr>
            <p:cNvSpPr>
              <a:spLocks noEditPoints="1"/>
            </p:cNvSpPr>
            <p:nvPr/>
          </p:nvSpPr>
          <p:spPr bwMode="auto">
            <a:xfrm>
              <a:off x="4837" y="100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20267C"/>
                </a:solidFill>
                <a:effectLst/>
                <a:uLnTx/>
                <a:uFillTx/>
                <a:latin typeface="+mj-lt"/>
                <a:ea typeface="+mn-ea"/>
                <a:cs typeface="Arial" charset="0"/>
              </a:endParaRPr>
            </a:p>
          </p:txBody>
        </p:sp>
        <p:sp>
          <p:nvSpPr>
            <p:cNvPr id="130" name="Freeform 61">
              <a:extLst>
                <a:ext uri="{FF2B5EF4-FFF2-40B4-BE49-F238E27FC236}">
                  <a16:creationId xmlns:a16="http://schemas.microsoft.com/office/drawing/2014/main" id="{707947CE-09EF-4367-83C9-36EF9B4F0090}"/>
                </a:ext>
              </a:extLst>
            </p:cNvPr>
            <p:cNvSpPr>
              <a:spLocks noEditPoints="1"/>
            </p:cNvSpPr>
            <p:nvPr/>
          </p:nvSpPr>
          <p:spPr bwMode="auto">
            <a:xfrm>
              <a:off x="4773" y="809"/>
              <a:ext cx="55" cy="125"/>
            </a:xfrm>
            <a:custGeom>
              <a:avLst/>
              <a:gdLst>
                <a:gd name="T0" fmla="*/ 30 w 36"/>
                <a:gd name="T1" fmla="*/ 84 h 84"/>
                <a:gd name="T2" fmla="*/ 6 w 36"/>
                <a:gd name="T3" fmla="*/ 84 h 84"/>
                <a:gd name="T4" fmla="*/ 0 w 36"/>
                <a:gd name="T5" fmla="*/ 78 h 84"/>
                <a:gd name="T6" fmla="*/ 0 w 36"/>
                <a:gd name="T7" fmla="*/ 6 h 84"/>
                <a:gd name="T8" fmla="*/ 6 w 36"/>
                <a:gd name="T9" fmla="*/ 0 h 84"/>
                <a:gd name="T10" fmla="*/ 30 w 36"/>
                <a:gd name="T11" fmla="*/ 0 h 84"/>
                <a:gd name="T12" fmla="*/ 36 w 36"/>
                <a:gd name="T13" fmla="*/ 6 h 84"/>
                <a:gd name="T14" fmla="*/ 36 w 36"/>
                <a:gd name="T15" fmla="*/ 78 h 84"/>
                <a:gd name="T16" fmla="*/ 30 w 36"/>
                <a:gd name="T17" fmla="*/ 84 h 84"/>
                <a:gd name="T18" fmla="*/ 12 w 36"/>
                <a:gd name="T19" fmla="*/ 72 h 84"/>
                <a:gd name="T20" fmla="*/ 24 w 36"/>
                <a:gd name="T21" fmla="*/ 72 h 84"/>
                <a:gd name="T22" fmla="*/ 24 w 36"/>
                <a:gd name="T23" fmla="*/ 12 h 84"/>
                <a:gd name="T24" fmla="*/ 12 w 36"/>
                <a:gd name="T25" fmla="*/ 12 h 84"/>
                <a:gd name="T26" fmla="*/ 12 w 36"/>
                <a:gd name="T27" fmla="*/ 7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84">
                  <a:moveTo>
                    <a:pt x="30" y="84"/>
                  </a:moveTo>
                  <a:cubicBezTo>
                    <a:pt x="6" y="84"/>
                    <a:pt x="6" y="84"/>
                    <a:pt x="6" y="84"/>
                  </a:cubicBezTo>
                  <a:cubicBezTo>
                    <a:pt x="3" y="84"/>
                    <a:pt x="0" y="81"/>
                    <a:pt x="0" y="78"/>
                  </a:cubicBezTo>
                  <a:cubicBezTo>
                    <a:pt x="0" y="6"/>
                    <a:pt x="0" y="6"/>
                    <a:pt x="0" y="6"/>
                  </a:cubicBezTo>
                  <a:cubicBezTo>
                    <a:pt x="0" y="3"/>
                    <a:pt x="3" y="0"/>
                    <a:pt x="6" y="0"/>
                  </a:cubicBezTo>
                  <a:cubicBezTo>
                    <a:pt x="30" y="0"/>
                    <a:pt x="30" y="0"/>
                    <a:pt x="30" y="0"/>
                  </a:cubicBezTo>
                  <a:cubicBezTo>
                    <a:pt x="34" y="0"/>
                    <a:pt x="36" y="3"/>
                    <a:pt x="36" y="6"/>
                  </a:cubicBezTo>
                  <a:cubicBezTo>
                    <a:pt x="36" y="78"/>
                    <a:pt x="36" y="78"/>
                    <a:pt x="36" y="78"/>
                  </a:cubicBezTo>
                  <a:cubicBezTo>
                    <a:pt x="36" y="81"/>
                    <a:pt x="34" y="84"/>
                    <a:pt x="30" y="84"/>
                  </a:cubicBezTo>
                  <a:close/>
                  <a:moveTo>
                    <a:pt x="12" y="72"/>
                  </a:moveTo>
                  <a:cubicBezTo>
                    <a:pt x="24" y="72"/>
                    <a:pt x="24" y="72"/>
                    <a:pt x="24" y="72"/>
                  </a:cubicBezTo>
                  <a:cubicBezTo>
                    <a:pt x="24" y="12"/>
                    <a:pt x="24" y="12"/>
                    <a:pt x="24" y="12"/>
                  </a:cubicBezTo>
                  <a:cubicBezTo>
                    <a:pt x="12" y="12"/>
                    <a:pt x="12" y="12"/>
                    <a:pt x="12" y="12"/>
                  </a:cubicBezTo>
                  <a:lnTo>
                    <a:pt x="12"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20267C"/>
                </a:solidFill>
                <a:effectLst/>
                <a:uLnTx/>
                <a:uFillTx/>
                <a:latin typeface="+mj-lt"/>
                <a:ea typeface="+mn-ea"/>
                <a:cs typeface="Arial" charset="0"/>
              </a:endParaRPr>
            </a:p>
          </p:txBody>
        </p:sp>
        <p:sp>
          <p:nvSpPr>
            <p:cNvPr id="131" name="Freeform 62">
              <a:extLst>
                <a:ext uri="{FF2B5EF4-FFF2-40B4-BE49-F238E27FC236}">
                  <a16:creationId xmlns:a16="http://schemas.microsoft.com/office/drawing/2014/main" id="{774CEE59-B27C-408F-B25F-489F12AE04B5}"/>
                </a:ext>
              </a:extLst>
            </p:cNvPr>
            <p:cNvSpPr>
              <a:spLocks noEditPoints="1"/>
            </p:cNvSpPr>
            <p:nvPr/>
          </p:nvSpPr>
          <p:spPr bwMode="auto">
            <a:xfrm>
              <a:off x="4847" y="845"/>
              <a:ext cx="55" cy="89"/>
            </a:xfrm>
            <a:custGeom>
              <a:avLst/>
              <a:gdLst>
                <a:gd name="T0" fmla="*/ 30 w 36"/>
                <a:gd name="T1" fmla="*/ 60 h 60"/>
                <a:gd name="T2" fmla="*/ 6 w 36"/>
                <a:gd name="T3" fmla="*/ 60 h 60"/>
                <a:gd name="T4" fmla="*/ 0 w 36"/>
                <a:gd name="T5" fmla="*/ 54 h 60"/>
                <a:gd name="T6" fmla="*/ 0 w 36"/>
                <a:gd name="T7" fmla="*/ 6 h 60"/>
                <a:gd name="T8" fmla="*/ 6 w 36"/>
                <a:gd name="T9" fmla="*/ 0 h 60"/>
                <a:gd name="T10" fmla="*/ 30 w 36"/>
                <a:gd name="T11" fmla="*/ 0 h 60"/>
                <a:gd name="T12" fmla="*/ 36 w 36"/>
                <a:gd name="T13" fmla="*/ 6 h 60"/>
                <a:gd name="T14" fmla="*/ 36 w 36"/>
                <a:gd name="T15" fmla="*/ 54 h 60"/>
                <a:gd name="T16" fmla="*/ 30 w 36"/>
                <a:gd name="T17" fmla="*/ 60 h 60"/>
                <a:gd name="T18" fmla="*/ 12 w 36"/>
                <a:gd name="T19" fmla="*/ 48 h 60"/>
                <a:gd name="T20" fmla="*/ 24 w 36"/>
                <a:gd name="T21" fmla="*/ 48 h 60"/>
                <a:gd name="T22" fmla="*/ 24 w 36"/>
                <a:gd name="T23" fmla="*/ 12 h 60"/>
                <a:gd name="T24" fmla="*/ 12 w 36"/>
                <a:gd name="T25" fmla="*/ 12 h 60"/>
                <a:gd name="T26" fmla="*/ 12 w 36"/>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60">
                  <a:moveTo>
                    <a:pt x="30" y="60"/>
                  </a:moveTo>
                  <a:cubicBezTo>
                    <a:pt x="6" y="60"/>
                    <a:pt x="6" y="60"/>
                    <a:pt x="6" y="60"/>
                  </a:cubicBezTo>
                  <a:cubicBezTo>
                    <a:pt x="3" y="60"/>
                    <a:pt x="0" y="57"/>
                    <a:pt x="0" y="54"/>
                  </a:cubicBezTo>
                  <a:cubicBezTo>
                    <a:pt x="0" y="6"/>
                    <a:pt x="0" y="6"/>
                    <a:pt x="0" y="6"/>
                  </a:cubicBezTo>
                  <a:cubicBezTo>
                    <a:pt x="0" y="3"/>
                    <a:pt x="3" y="0"/>
                    <a:pt x="6" y="0"/>
                  </a:cubicBezTo>
                  <a:cubicBezTo>
                    <a:pt x="30" y="0"/>
                    <a:pt x="30" y="0"/>
                    <a:pt x="30" y="0"/>
                  </a:cubicBezTo>
                  <a:cubicBezTo>
                    <a:pt x="34" y="0"/>
                    <a:pt x="36" y="3"/>
                    <a:pt x="36" y="6"/>
                  </a:cubicBezTo>
                  <a:cubicBezTo>
                    <a:pt x="36" y="54"/>
                    <a:pt x="36" y="54"/>
                    <a:pt x="36" y="54"/>
                  </a:cubicBezTo>
                  <a:cubicBezTo>
                    <a:pt x="36" y="57"/>
                    <a:pt x="34" y="60"/>
                    <a:pt x="30" y="60"/>
                  </a:cubicBezTo>
                  <a:close/>
                  <a:moveTo>
                    <a:pt x="12" y="48"/>
                  </a:moveTo>
                  <a:cubicBezTo>
                    <a:pt x="24" y="48"/>
                    <a:pt x="24" y="48"/>
                    <a:pt x="24" y="48"/>
                  </a:cubicBezTo>
                  <a:cubicBezTo>
                    <a:pt x="24" y="12"/>
                    <a:pt x="24" y="12"/>
                    <a:pt x="24"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20267C"/>
                </a:solidFill>
                <a:effectLst/>
                <a:uLnTx/>
                <a:uFillTx/>
                <a:latin typeface="+mj-lt"/>
                <a:ea typeface="+mn-ea"/>
                <a:cs typeface="Arial" charset="0"/>
              </a:endParaRPr>
            </a:p>
          </p:txBody>
        </p:sp>
        <p:sp>
          <p:nvSpPr>
            <p:cNvPr id="132" name="Freeform 63">
              <a:extLst>
                <a:ext uri="{FF2B5EF4-FFF2-40B4-BE49-F238E27FC236}">
                  <a16:creationId xmlns:a16="http://schemas.microsoft.com/office/drawing/2014/main" id="{E0988996-A3D9-4322-8B5B-75B1FC0ED996}"/>
                </a:ext>
              </a:extLst>
            </p:cNvPr>
            <p:cNvSpPr>
              <a:spLocks noEditPoints="1"/>
            </p:cNvSpPr>
            <p:nvPr/>
          </p:nvSpPr>
          <p:spPr bwMode="auto">
            <a:xfrm>
              <a:off x="4920" y="737"/>
              <a:ext cx="55" cy="197"/>
            </a:xfrm>
            <a:custGeom>
              <a:avLst/>
              <a:gdLst>
                <a:gd name="T0" fmla="*/ 30 w 36"/>
                <a:gd name="T1" fmla="*/ 132 h 132"/>
                <a:gd name="T2" fmla="*/ 6 w 36"/>
                <a:gd name="T3" fmla="*/ 132 h 132"/>
                <a:gd name="T4" fmla="*/ 0 w 36"/>
                <a:gd name="T5" fmla="*/ 126 h 132"/>
                <a:gd name="T6" fmla="*/ 0 w 36"/>
                <a:gd name="T7" fmla="*/ 6 h 132"/>
                <a:gd name="T8" fmla="*/ 6 w 36"/>
                <a:gd name="T9" fmla="*/ 0 h 132"/>
                <a:gd name="T10" fmla="*/ 30 w 36"/>
                <a:gd name="T11" fmla="*/ 0 h 132"/>
                <a:gd name="T12" fmla="*/ 36 w 36"/>
                <a:gd name="T13" fmla="*/ 6 h 132"/>
                <a:gd name="T14" fmla="*/ 36 w 36"/>
                <a:gd name="T15" fmla="*/ 126 h 132"/>
                <a:gd name="T16" fmla="*/ 30 w 36"/>
                <a:gd name="T17" fmla="*/ 132 h 132"/>
                <a:gd name="T18" fmla="*/ 12 w 36"/>
                <a:gd name="T19" fmla="*/ 120 h 132"/>
                <a:gd name="T20" fmla="*/ 24 w 36"/>
                <a:gd name="T21" fmla="*/ 120 h 132"/>
                <a:gd name="T22" fmla="*/ 24 w 36"/>
                <a:gd name="T23" fmla="*/ 12 h 132"/>
                <a:gd name="T24" fmla="*/ 12 w 36"/>
                <a:gd name="T25" fmla="*/ 12 h 132"/>
                <a:gd name="T26" fmla="*/ 12 w 3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132">
                  <a:moveTo>
                    <a:pt x="30" y="132"/>
                  </a:moveTo>
                  <a:cubicBezTo>
                    <a:pt x="6" y="132"/>
                    <a:pt x="6" y="132"/>
                    <a:pt x="6" y="132"/>
                  </a:cubicBezTo>
                  <a:cubicBezTo>
                    <a:pt x="3" y="132"/>
                    <a:pt x="0" y="129"/>
                    <a:pt x="0" y="126"/>
                  </a:cubicBezTo>
                  <a:cubicBezTo>
                    <a:pt x="0" y="6"/>
                    <a:pt x="0" y="6"/>
                    <a:pt x="0" y="6"/>
                  </a:cubicBezTo>
                  <a:cubicBezTo>
                    <a:pt x="0" y="3"/>
                    <a:pt x="3" y="0"/>
                    <a:pt x="6" y="0"/>
                  </a:cubicBezTo>
                  <a:cubicBezTo>
                    <a:pt x="30" y="0"/>
                    <a:pt x="30" y="0"/>
                    <a:pt x="30" y="0"/>
                  </a:cubicBezTo>
                  <a:cubicBezTo>
                    <a:pt x="34" y="0"/>
                    <a:pt x="36" y="3"/>
                    <a:pt x="36" y="6"/>
                  </a:cubicBezTo>
                  <a:cubicBezTo>
                    <a:pt x="36" y="126"/>
                    <a:pt x="36" y="126"/>
                    <a:pt x="36" y="126"/>
                  </a:cubicBezTo>
                  <a:cubicBezTo>
                    <a:pt x="36" y="129"/>
                    <a:pt x="34" y="132"/>
                    <a:pt x="30" y="132"/>
                  </a:cubicBezTo>
                  <a:close/>
                  <a:moveTo>
                    <a:pt x="12" y="120"/>
                  </a:moveTo>
                  <a:cubicBezTo>
                    <a:pt x="24" y="120"/>
                    <a:pt x="24" y="120"/>
                    <a:pt x="24" y="120"/>
                  </a:cubicBezTo>
                  <a:cubicBezTo>
                    <a:pt x="24" y="12"/>
                    <a:pt x="24" y="12"/>
                    <a:pt x="2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20267C"/>
                </a:solidFill>
                <a:effectLst/>
                <a:uLnTx/>
                <a:uFillTx/>
                <a:latin typeface="+mj-lt"/>
                <a:ea typeface="+mn-ea"/>
                <a:cs typeface="Arial" charset="0"/>
              </a:endParaRPr>
            </a:p>
          </p:txBody>
        </p:sp>
        <p:sp>
          <p:nvSpPr>
            <p:cNvPr id="133" name="Freeform 64">
              <a:extLst>
                <a:ext uri="{FF2B5EF4-FFF2-40B4-BE49-F238E27FC236}">
                  <a16:creationId xmlns:a16="http://schemas.microsoft.com/office/drawing/2014/main" id="{9DE8AECA-F59C-4BD3-A028-E4D5F0F13160}"/>
                </a:ext>
              </a:extLst>
            </p:cNvPr>
            <p:cNvSpPr>
              <a:spLocks/>
            </p:cNvSpPr>
            <p:nvPr/>
          </p:nvSpPr>
          <p:spPr bwMode="auto">
            <a:xfrm>
              <a:off x="4736" y="737"/>
              <a:ext cx="276" cy="197"/>
            </a:xfrm>
            <a:custGeom>
              <a:avLst/>
              <a:gdLst>
                <a:gd name="T0" fmla="*/ 174 w 180"/>
                <a:gd name="T1" fmla="*/ 132 h 132"/>
                <a:gd name="T2" fmla="*/ 6 w 180"/>
                <a:gd name="T3" fmla="*/ 132 h 132"/>
                <a:gd name="T4" fmla="*/ 0 w 180"/>
                <a:gd name="T5" fmla="*/ 126 h 132"/>
                <a:gd name="T6" fmla="*/ 0 w 180"/>
                <a:gd name="T7" fmla="*/ 6 h 132"/>
                <a:gd name="T8" fmla="*/ 6 w 180"/>
                <a:gd name="T9" fmla="*/ 0 h 132"/>
                <a:gd name="T10" fmla="*/ 12 w 180"/>
                <a:gd name="T11" fmla="*/ 6 h 132"/>
                <a:gd name="T12" fmla="*/ 12 w 180"/>
                <a:gd name="T13" fmla="*/ 120 h 132"/>
                <a:gd name="T14" fmla="*/ 174 w 180"/>
                <a:gd name="T15" fmla="*/ 120 h 132"/>
                <a:gd name="T16" fmla="*/ 180 w 180"/>
                <a:gd name="T17" fmla="*/ 126 h 132"/>
                <a:gd name="T18" fmla="*/ 174 w 180"/>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32">
                  <a:moveTo>
                    <a:pt x="174" y="132"/>
                  </a:moveTo>
                  <a:cubicBezTo>
                    <a:pt x="6" y="132"/>
                    <a:pt x="6" y="132"/>
                    <a:pt x="6" y="132"/>
                  </a:cubicBezTo>
                  <a:cubicBezTo>
                    <a:pt x="3" y="132"/>
                    <a:pt x="0" y="129"/>
                    <a:pt x="0" y="126"/>
                  </a:cubicBezTo>
                  <a:cubicBezTo>
                    <a:pt x="0" y="6"/>
                    <a:pt x="0" y="6"/>
                    <a:pt x="0" y="6"/>
                  </a:cubicBezTo>
                  <a:cubicBezTo>
                    <a:pt x="0" y="3"/>
                    <a:pt x="3" y="0"/>
                    <a:pt x="6" y="0"/>
                  </a:cubicBezTo>
                  <a:cubicBezTo>
                    <a:pt x="10" y="0"/>
                    <a:pt x="12" y="3"/>
                    <a:pt x="12" y="6"/>
                  </a:cubicBezTo>
                  <a:cubicBezTo>
                    <a:pt x="12" y="120"/>
                    <a:pt x="12" y="120"/>
                    <a:pt x="12" y="120"/>
                  </a:cubicBezTo>
                  <a:cubicBezTo>
                    <a:pt x="174" y="120"/>
                    <a:pt x="174" y="120"/>
                    <a:pt x="174" y="120"/>
                  </a:cubicBezTo>
                  <a:cubicBezTo>
                    <a:pt x="178" y="120"/>
                    <a:pt x="180" y="123"/>
                    <a:pt x="180" y="126"/>
                  </a:cubicBezTo>
                  <a:cubicBezTo>
                    <a:pt x="180" y="129"/>
                    <a:pt x="178" y="132"/>
                    <a:pt x="174"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20267C"/>
                </a:solidFill>
                <a:effectLst/>
                <a:uLnTx/>
                <a:uFillTx/>
                <a:latin typeface="+mj-lt"/>
                <a:ea typeface="+mn-ea"/>
                <a:cs typeface="Arial" charset="0"/>
              </a:endParaRPr>
            </a:p>
          </p:txBody>
        </p:sp>
      </p:grpSp>
      <p:pic>
        <p:nvPicPr>
          <p:cNvPr id="135" name="Picture 134" descr="Icon&#10;&#10;Description automatically generated">
            <a:extLst>
              <a:ext uri="{FF2B5EF4-FFF2-40B4-BE49-F238E27FC236}">
                <a16:creationId xmlns:a16="http://schemas.microsoft.com/office/drawing/2014/main" id="{000F383E-0521-490B-B5D7-478FE083B692}"/>
              </a:ext>
            </a:extLst>
          </p:cNvPr>
          <p:cNvPicPr>
            <a:picLocks noChangeAspect="1"/>
          </p:cNvPicPr>
          <p:nvPr/>
        </p:nvPicPr>
        <p:blipFill>
          <a:blip r:embed="rId4">
            <a:alphaModFix amt="6000"/>
          </a:blip>
          <a:stretch>
            <a:fillRect/>
          </a:stretch>
        </p:blipFill>
        <p:spPr>
          <a:xfrm>
            <a:off x="6637134" y="107300"/>
            <a:ext cx="5271503" cy="5983869"/>
          </a:xfrm>
          <a:prstGeom prst="rect">
            <a:avLst/>
          </a:prstGeom>
          <a:effectLst>
            <a:reflection endPos="0" dir="5400000" sy="-100000" algn="bl" rotWithShape="0"/>
          </a:effectLst>
        </p:spPr>
      </p:pic>
      <p:pic>
        <p:nvPicPr>
          <p:cNvPr id="116" name="Picture 115" descr="A person in a yellow dress&#10;&#10;Description automatically generated with medium confidence">
            <a:extLst>
              <a:ext uri="{FF2B5EF4-FFF2-40B4-BE49-F238E27FC236}">
                <a16:creationId xmlns:a16="http://schemas.microsoft.com/office/drawing/2014/main" id="{F444C4F9-FBD7-4A2A-906E-9E7DBF46F581}"/>
              </a:ext>
            </a:extLst>
          </p:cNvPr>
          <p:cNvPicPr>
            <a:picLocks noChangeAspect="1"/>
          </p:cNvPicPr>
          <p:nvPr/>
        </p:nvPicPr>
        <p:blipFill rotWithShape="1">
          <a:blip r:embed="rId5"/>
          <a:srcRect r="25595"/>
          <a:stretch/>
        </p:blipFill>
        <p:spPr>
          <a:xfrm>
            <a:off x="510741" y="2673445"/>
            <a:ext cx="1060631" cy="10085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D9B406F5-EE0F-4A25-9D38-5F0C46746F86}"/>
              </a:ext>
            </a:extLst>
          </p:cNvPr>
          <p:cNvPicPr>
            <a:picLocks noChangeAspect="1"/>
          </p:cNvPicPr>
          <p:nvPr/>
        </p:nvPicPr>
        <p:blipFill>
          <a:blip r:embed="rId6"/>
          <a:stretch>
            <a:fillRect/>
          </a:stretch>
        </p:blipFill>
        <p:spPr>
          <a:xfrm>
            <a:off x="3982542" y="3991651"/>
            <a:ext cx="957992" cy="10831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873234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8DACC1-FBEF-4CFD-87B0-ABD6FB0498A0}"/>
              </a:ext>
            </a:extLst>
          </p:cNvPr>
          <p:cNvSpPr>
            <a:spLocks noGrp="1"/>
          </p:cNvSpPr>
          <p:nvPr>
            <p:ph type="sldNum" sz="quarter" idx="10"/>
          </p:nvPr>
        </p:nvSpPr>
        <p:spPr/>
        <p:txBody>
          <a:bodyPr/>
          <a:lstStyle/>
          <a:p>
            <a:fld id="{AD816501-AAE5-214E-B100-00C3DC5F5E3F}" type="slidenum">
              <a:rPr lang="en-US" smtClean="0"/>
              <a:pPr/>
              <a:t>6</a:t>
            </a:fld>
            <a:endParaRPr lang="en-US"/>
          </a:p>
        </p:txBody>
      </p:sp>
      <p:sp>
        <p:nvSpPr>
          <p:cNvPr id="3" name="Title 2">
            <a:extLst>
              <a:ext uri="{FF2B5EF4-FFF2-40B4-BE49-F238E27FC236}">
                <a16:creationId xmlns:a16="http://schemas.microsoft.com/office/drawing/2014/main" id="{70A75769-CE7E-4786-ABE7-0195143A0EC7}"/>
              </a:ext>
            </a:extLst>
          </p:cNvPr>
          <p:cNvSpPr>
            <a:spLocks noGrp="1"/>
          </p:cNvSpPr>
          <p:nvPr>
            <p:ph type="title"/>
          </p:nvPr>
        </p:nvSpPr>
        <p:spPr/>
        <p:txBody>
          <a:bodyPr/>
          <a:lstStyle/>
          <a:p>
            <a:r>
              <a:rPr lang="en-US"/>
              <a:t>Implementation Plan</a:t>
            </a:r>
          </a:p>
        </p:txBody>
      </p:sp>
      <p:grpSp>
        <p:nvGrpSpPr>
          <p:cNvPr id="4" name="Group 3">
            <a:extLst>
              <a:ext uri="{FF2B5EF4-FFF2-40B4-BE49-F238E27FC236}">
                <a16:creationId xmlns:a16="http://schemas.microsoft.com/office/drawing/2014/main" id="{2C6F6665-7B7F-4971-9C0D-C579EFBE84F7}"/>
              </a:ext>
            </a:extLst>
          </p:cNvPr>
          <p:cNvGrpSpPr/>
          <p:nvPr/>
        </p:nvGrpSpPr>
        <p:grpSpPr>
          <a:xfrm>
            <a:off x="0" y="1522657"/>
            <a:ext cx="11855450" cy="3777733"/>
            <a:chOff x="-1" y="1991116"/>
            <a:chExt cx="11855450" cy="4174884"/>
          </a:xfrm>
        </p:grpSpPr>
        <p:sp>
          <p:nvSpPr>
            <p:cNvPr id="5" name="Rectangle 4">
              <a:extLst>
                <a:ext uri="{FF2B5EF4-FFF2-40B4-BE49-F238E27FC236}">
                  <a16:creationId xmlns:a16="http://schemas.microsoft.com/office/drawing/2014/main" id="{3E8B47DC-44B5-4B44-A22C-AA918D076CFF}"/>
                </a:ext>
              </a:extLst>
            </p:cNvPr>
            <p:cNvSpPr/>
            <p:nvPr/>
          </p:nvSpPr>
          <p:spPr>
            <a:xfrm>
              <a:off x="0" y="1991117"/>
              <a:ext cx="11855449" cy="4174883"/>
            </a:xfrm>
            <a:prstGeom prst="rect">
              <a:avLst/>
            </a:prstGeom>
            <a:pattFill prst="wdUpDiag">
              <a:fgClr>
                <a:schemeClr val="bg1">
                  <a:lumMod val="95000"/>
                </a:schemeClr>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421B8E-012D-4159-97D2-F5288D42652F}"/>
                </a:ext>
              </a:extLst>
            </p:cNvPr>
            <p:cNvSpPr/>
            <p:nvPr/>
          </p:nvSpPr>
          <p:spPr>
            <a:xfrm>
              <a:off x="-1" y="1991116"/>
              <a:ext cx="4455994" cy="41748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7" name="Table 6">
            <a:extLst>
              <a:ext uri="{FF2B5EF4-FFF2-40B4-BE49-F238E27FC236}">
                <a16:creationId xmlns:a16="http://schemas.microsoft.com/office/drawing/2014/main" id="{136751E8-6785-4E3D-AA03-45832C919E49}"/>
              </a:ext>
            </a:extLst>
          </p:cNvPr>
          <p:cNvGraphicFramePr>
            <a:graphicFrameLocks noGrp="1"/>
          </p:cNvGraphicFramePr>
          <p:nvPr>
            <p:extLst>
              <p:ext uri="{D42A27DB-BD31-4B8C-83A1-F6EECF244321}">
                <p14:modId xmlns:p14="http://schemas.microsoft.com/office/powerpoint/2010/main" val="2405264182"/>
              </p:ext>
            </p:extLst>
          </p:nvPr>
        </p:nvGraphicFramePr>
        <p:xfrm>
          <a:off x="334964" y="1207908"/>
          <a:ext cx="11602207" cy="4132773"/>
        </p:xfrm>
        <a:graphic>
          <a:graphicData uri="http://schemas.openxmlformats.org/drawingml/2006/table">
            <a:tbl>
              <a:tblPr firstRow="1" bandRow="1">
                <a:tableStyleId>{5C22544A-7EE6-4342-B048-85BDC9FD1C3A}</a:tableStyleId>
              </a:tblPr>
              <a:tblGrid>
                <a:gridCol w="4140073">
                  <a:extLst>
                    <a:ext uri="{9D8B030D-6E8A-4147-A177-3AD203B41FA5}">
                      <a16:colId xmlns:a16="http://schemas.microsoft.com/office/drawing/2014/main" val="3698304851"/>
                    </a:ext>
                  </a:extLst>
                </a:gridCol>
                <a:gridCol w="1243689">
                  <a:extLst>
                    <a:ext uri="{9D8B030D-6E8A-4147-A177-3AD203B41FA5}">
                      <a16:colId xmlns:a16="http://schemas.microsoft.com/office/drawing/2014/main" val="2422821095"/>
                    </a:ext>
                  </a:extLst>
                </a:gridCol>
                <a:gridCol w="1243689">
                  <a:extLst>
                    <a:ext uri="{9D8B030D-6E8A-4147-A177-3AD203B41FA5}">
                      <a16:colId xmlns:a16="http://schemas.microsoft.com/office/drawing/2014/main" val="55153618"/>
                    </a:ext>
                  </a:extLst>
                </a:gridCol>
                <a:gridCol w="1243689">
                  <a:extLst>
                    <a:ext uri="{9D8B030D-6E8A-4147-A177-3AD203B41FA5}">
                      <a16:colId xmlns:a16="http://schemas.microsoft.com/office/drawing/2014/main" val="3283457396"/>
                    </a:ext>
                  </a:extLst>
                </a:gridCol>
                <a:gridCol w="1133105">
                  <a:extLst>
                    <a:ext uri="{9D8B030D-6E8A-4147-A177-3AD203B41FA5}">
                      <a16:colId xmlns:a16="http://schemas.microsoft.com/office/drawing/2014/main" val="2255681718"/>
                    </a:ext>
                  </a:extLst>
                </a:gridCol>
                <a:gridCol w="1232899">
                  <a:extLst>
                    <a:ext uri="{9D8B030D-6E8A-4147-A177-3AD203B41FA5}">
                      <a16:colId xmlns:a16="http://schemas.microsoft.com/office/drawing/2014/main" val="99406314"/>
                    </a:ext>
                  </a:extLst>
                </a:gridCol>
                <a:gridCol w="1365063">
                  <a:extLst>
                    <a:ext uri="{9D8B030D-6E8A-4147-A177-3AD203B41FA5}">
                      <a16:colId xmlns:a16="http://schemas.microsoft.com/office/drawing/2014/main" val="3371254486"/>
                    </a:ext>
                  </a:extLst>
                </a:gridCol>
              </a:tblGrid>
              <a:tr h="292293">
                <a:tc>
                  <a:txBody>
                    <a:bodyPr/>
                    <a:lstStyle/>
                    <a:p>
                      <a:endParaRPr lang="en-GB" sz="900"/>
                    </a:p>
                  </a:txBody>
                  <a:tcPr anchor="ctr">
                    <a:noFill/>
                  </a:tcPr>
                </a:tc>
                <a:tc>
                  <a:txBody>
                    <a:bodyPr/>
                    <a:lstStyle/>
                    <a:p>
                      <a:pPr algn="ctr"/>
                      <a:r>
                        <a:rPr lang="en-AU" sz="1200" cap="none" baseline="0">
                          <a:latin typeface="+mj-lt"/>
                        </a:rPr>
                        <a:t>Months 1 &amp; 2</a:t>
                      </a:r>
                      <a:endParaRPr lang="en-GB" sz="1200" cap="none" baseline="0">
                        <a:latin typeface="+mj-lt"/>
                      </a:endParaRPr>
                    </a:p>
                  </a:txBody>
                  <a:tcPr marT="36000" marB="36000" anchor="ctr">
                    <a:solidFill>
                      <a:schemeClr val="tx2"/>
                    </a:solidFill>
                  </a:tcPr>
                </a:tc>
                <a:tc>
                  <a:txBody>
                    <a:bodyPr/>
                    <a:lstStyle/>
                    <a:p>
                      <a:pPr algn="ctr"/>
                      <a:r>
                        <a:rPr lang="en-US" sz="1200" b="1" cap="none" baseline="0">
                          <a:solidFill>
                            <a:schemeClr val="bg1"/>
                          </a:solidFill>
                          <a:latin typeface="+mj-lt"/>
                        </a:rPr>
                        <a:t>Months 3 &amp; 4</a:t>
                      </a:r>
                      <a:endParaRPr lang="en-GB" sz="1200" cap="none" baseline="0">
                        <a:latin typeface="+mj-lt"/>
                      </a:endParaRPr>
                    </a:p>
                  </a:txBody>
                  <a:tcPr marT="36000" marB="36000" anchor="ctr">
                    <a:solidFill>
                      <a:schemeClr val="tx2"/>
                    </a:solidFill>
                  </a:tcPr>
                </a:tc>
                <a:tc>
                  <a:txBody>
                    <a:bodyPr/>
                    <a:lstStyle/>
                    <a:p>
                      <a:pPr lvl="0" algn="ctr">
                        <a:buNone/>
                      </a:pPr>
                      <a:r>
                        <a:rPr lang="en-US" sz="1200" b="1" i="0" u="none" strike="noStrike" cap="none" baseline="0" noProof="0">
                          <a:solidFill>
                            <a:schemeClr val="bg1"/>
                          </a:solidFill>
                          <a:latin typeface="Arial"/>
                        </a:rPr>
                        <a:t>Months 5 &amp; 6</a:t>
                      </a:r>
                      <a:endParaRPr lang="en-US"/>
                    </a:p>
                  </a:txBody>
                  <a:tcPr marT="36000" marB="36000" anchor="ctr">
                    <a:solidFill>
                      <a:schemeClr val="tx2"/>
                    </a:solidFill>
                  </a:tcPr>
                </a:tc>
                <a:tc>
                  <a:txBody>
                    <a:bodyPr/>
                    <a:lstStyle/>
                    <a:p>
                      <a:pPr marL="0" marR="0" lvl="0" indent="0" algn="ctr">
                        <a:lnSpc>
                          <a:spcPct val="100000"/>
                        </a:lnSpc>
                        <a:spcBef>
                          <a:spcPts val="0"/>
                        </a:spcBef>
                        <a:spcAft>
                          <a:spcPts val="0"/>
                        </a:spcAft>
                        <a:buNone/>
                      </a:pPr>
                      <a:r>
                        <a:rPr lang="en-US" sz="1200" b="1" i="0" u="none" strike="noStrike" cap="none" baseline="0" noProof="0">
                          <a:solidFill>
                            <a:schemeClr val="bg1"/>
                          </a:solidFill>
                          <a:latin typeface="Arial"/>
                        </a:rPr>
                        <a:t>Months 7 &amp; 8</a:t>
                      </a:r>
                      <a:endParaRPr lang="en-US" sz="1200" b="1" cap="none" baseline="0">
                        <a:solidFill>
                          <a:schemeClr val="bg1"/>
                        </a:solidFill>
                        <a:latin typeface="+mj-lt"/>
                      </a:endParaRPr>
                    </a:p>
                  </a:txBody>
                  <a:tcPr marT="36000" marB="36000" anchor="ctr">
                    <a:solidFill>
                      <a:schemeClr val="tx2"/>
                    </a:solidFill>
                  </a:tcPr>
                </a:tc>
                <a:tc>
                  <a:txBody>
                    <a:bodyPr/>
                    <a:lstStyle/>
                    <a:p>
                      <a:pPr lvl="0" algn="ctr">
                        <a:buNone/>
                      </a:pPr>
                      <a:r>
                        <a:rPr lang="en-US" sz="1200" b="1" i="0" u="none" strike="noStrike" cap="none" baseline="0" noProof="0">
                          <a:solidFill>
                            <a:schemeClr val="bg1"/>
                          </a:solidFill>
                          <a:latin typeface="Arial"/>
                        </a:rPr>
                        <a:t>Months 9 &amp; 10</a:t>
                      </a:r>
                      <a:endParaRPr lang="en-US"/>
                    </a:p>
                  </a:txBody>
                  <a:tcPr marT="36000" marB="36000" anchor="ctr">
                    <a:solidFill>
                      <a:schemeClr val="tx2"/>
                    </a:solidFill>
                  </a:tcPr>
                </a:tc>
                <a:tc>
                  <a:txBody>
                    <a:bodyPr/>
                    <a:lstStyle/>
                    <a:p>
                      <a:pPr lvl="0" algn="ctr">
                        <a:buNone/>
                      </a:pPr>
                      <a:r>
                        <a:rPr lang="en-US" sz="1200" b="1" i="0" u="none" strike="noStrike" cap="none" baseline="0" noProof="0">
                          <a:solidFill>
                            <a:schemeClr val="bg1"/>
                          </a:solidFill>
                          <a:latin typeface="Arial"/>
                        </a:rPr>
                        <a:t>Months 11 &amp; 12</a:t>
                      </a:r>
                      <a:endParaRPr lang="en-US"/>
                    </a:p>
                  </a:txBody>
                  <a:tcPr marT="36000" marB="36000" anchor="ctr">
                    <a:solidFill>
                      <a:schemeClr val="tx2"/>
                    </a:solidFill>
                  </a:tcPr>
                </a:tc>
                <a:extLst>
                  <a:ext uri="{0D108BD9-81ED-4DB2-BD59-A6C34878D82A}">
                    <a16:rowId xmlns:a16="http://schemas.microsoft.com/office/drawing/2014/main" val="2548553952"/>
                  </a:ext>
                </a:extLst>
              </a:tr>
              <a:tr h="270519">
                <a:tc>
                  <a:txBody>
                    <a:bodyPr/>
                    <a:lstStyle/>
                    <a:p>
                      <a:pPr marL="0" marR="0" lvl="0" indent="0" algn="l" rtl="0" eaLnBrk="1" fontAlgn="auto" latinLnBrk="0" hangingPunct="1">
                        <a:lnSpc>
                          <a:spcPct val="100000"/>
                        </a:lnSpc>
                        <a:spcBef>
                          <a:spcPts val="0"/>
                        </a:spcBef>
                        <a:spcAft>
                          <a:spcPts val="0"/>
                        </a:spcAft>
                        <a:buClrTx/>
                        <a:buSzTx/>
                        <a:buFontTx/>
                        <a:buNone/>
                      </a:pPr>
                      <a:r>
                        <a:rPr lang="en-US" sz="1200" b="1" cap="none" baseline="0">
                          <a:latin typeface="+mj-lt"/>
                        </a:rPr>
                        <a:t>Phase 1: App Development </a:t>
                      </a:r>
                      <a:r>
                        <a:rPr lang="en-US" sz="1200" b="1" i="0" u="none" strike="noStrike" cap="none" baseline="0" noProof="0">
                          <a:solidFill>
                            <a:schemeClr val="tx1"/>
                          </a:solidFill>
                          <a:latin typeface="Arial"/>
                        </a:rPr>
                        <a:t>(partner w/ Accenture)</a:t>
                      </a:r>
                      <a:endParaRPr lang="en-US" sz="1200" cap="none" baseline="0">
                        <a:latin typeface="+mj-lt"/>
                      </a:endParaRPr>
                    </a:p>
                  </a:txBody>
                  <a:tcPr marL="0" anchor="ctr">
                    <a:lnB w="12700" cap="flat" cmpd="sng" algn="ctr">
                      <a:noFill/>
                      <a:prstDash val="solid"/>
                      <a:round/>
                      <a:headEnd type="none" w="med" len="med"/>
                      <a:tailEnd type="none" w="med" len="med"/>
                    </a:lnB>
                    <a:noFill/>
                  </a:tcPr>
                </a:tc>
                <a:tc>
                  <a:txBody>
                    <a:bodyPr/>
                    <a:lstStyle/>
                    <a:p>
                      <a:endParaRPr lang="en-GB" sz="900"/>
                    </a:p>
                  </a:txBody>
                  <a:tcPr anchor="ctr">
                    <a:lnB w="12700" cap="flat" cmpd="sng" algn="ctr">
                      <a:noFill/>
                      <a:prstDash val="solid"/>
                      <a:round/>
                      <a:headEnd type="none" w="med" len="med"/>
                      <a:tailEnd type="none" w="med" len="med"/>
                    </a:lnB>
                    <a:noFill/>
                  </a:tcPr>
                </a:tc>
                <a:tc>
                  <a:txBody>
                    <a:bodyPr/>
                    <a:lstStyle/>
                    <a:p>
                      <a:endParaRPr lang="en-GB" sz="900"/>
                    </a:p>
                  </a:txBody>
                  <a:tcPr anchor="ctr">
                    <a:lnB w="12700" cap="flat" cmpd="sng" algn="ctr">
                      <a:noFill/>
                      <a:prstDash val="solid"/>
                      <a:round/>
                      <a:headEnd type="none" w="med" len="med"/>
                      <a:tailEnd type="none" w="med" len="med"/>
                    </a:lnB>
                    <a:noFill/>
                  </a:tcPr>
                </a:tc>
                <a:tc>
                  <a:txBody>
                    <a:bodyPr/>
                    <a:lstStyle/>
                    <a:p>
                      <a:endParaRPr lang="en-GB" sz="900"/>
                    </a:p>
                  </a:txBody>
                  <a:tcPr anchor="ctr">
                    <a:lnB w="12700" cap="flat" cmpd="sng" algn="ctr">
                      <a:noFill/>
                      <a:prstDash val="solid"/>
                      <a:round/>
                      <a:headEnd type="none" w="med" len="med"/>
                      <a:tailEnd type="none" w="med" len="med"/>
                    </a:lnB>
                    <a:noFill/>
                  </a:tcPr>
                </a:tc>
                <a:tc>
                  <a:txBody>
                    <a:bodyPr/>
                    <a:lstStyle/>
                    <a:p>
                      <a:endParaRPr lang="en-GB" sz="900"/>
                    </a:p>
                  </a:txBody>
                  <a:tcPr anchor="ctr">
                    <a:lnB w="12700" cap="flat" cmpd="sng" algn="ctr">
                      <a:noFill/>
                      <a:prstDash val="solid"/>
                      <a:round/>
                      <a:headEnd type="none" w="med" len="med"/>
                      <a:tailEnd type="none" w="med" len="med"/>
                    </a:lnB>
                    <a:noFill/>
                  </a:tcPr>
                </a:tc>
                <a:tc>
                  <a:txBody>
                    <a:bodyPr/>
                    <a:lstStyle/>
                    <a:p>
                      <a:endParaRPr lang="en-GB" sz="900"/>
                    </a:p>
                  </a:txBody>
                  <a:tcPr anchor="ctr">
                    <a:lnB w="12700" cap="flat" cmpd="sng" algn="ctr">
                      <a:noFill/>
                      <a:prstDash val="solid"/>
                      <a:round/>
                      <a:headEnd type="none" w="med" len="med"/>
                      <a:tailEnd type="none" w="med" len="med"/>
                    </a:lnB>
                    <a:noFill/>
                  </a:tcPr>
                </a:tc>
                <a:tc>
                  <a:txBody>
                    <a:bodyPr/>
                    <a:lstStyle/>
                    <a:p>
                      <a:endParaRPr lang="en-GB" sz="900"/>
                    </a:p>
                  </a:txBody>
                  <a:tcPr anchor="ctr">
                    <a:lnB w="12700" cap="flat" cmpd="sng" algn="ctr">
                      <a:noFill/>
                      <a:prstDash val="solid"/>
                      <a:round/>
                      <a:headEnd type="none" w="med" len="med"/>
                      <a:tailEnd type="none" w="med" len="med"/>
                    </a:lnB>
                    <a:noFill/>
                  </a:tcPr>
                </a:tc>
                <a:extLst>
                  <a:ext uri="{0D108BD9-81ED-4DB2-BD59-A6C34878D82A}">
                    <a16:rowId xmlns:a16="http://schemas.microsoft.com/office/drawing/2014/main" val="3436556169"/>
                  </a:ext>
                </a:extLst>
              </a:tr>
              <a:tr h="270519">
                <a:tc>
                  <a:txBody>
                    <a:bodyPr/>
                    <a:lstStyle/>
                    <a:p>
                      <a:pPr marL="171450" marR="0" lvl="0" indent="-171450" algn="l" rtl="0" eaLnBrk="1" fontAlgn="auto" latinLnBrk="0" hangingPunct="1">
                        <a:lnSpc>
                          <a:spcPct val="100000"/>
                        </a:lnSpc>
                        <a:spcBef>
                          <a:spcPts val="0"/>
                        </a:spcBef>
                        <a:spcAft>
                          <a:spcPts val="0"/>
                        </a:spcAft>
                        <a:buClrTx/>
                        <a:buSzTx/>
                        <a:buFont typeface="Wingdings"/>
                        <a:buChar char="Ø"/>
                      </a:pPr>
                      <a:r>
                        <a:rPr lang="en-US" sz="1200" b="1"/>
                        <a:t>Design:</a:t>
                      </a:r>
                      <a:r>
                        <a:rPr lang="en-US" sz="1200"/>
                        <a:t> Wireframe &amp; Roadmap</a:t>
                      </a: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54728236"/>
                  </a:ext>
                </a:extLst>
              </a:tr>
              <a:tr h="270519">
                <a:tc>
                  <a:txBody>
                    <a:bodyPr/>
                    <a:lstStyle/>
                    <a:p>
                      <a:pPr marL="171450" marR="0" lvl="0" indent="-171450" algn="l" rtl="0" eaLnBrk="1" fontAlgn="auto" latinLnBrk="0" hangingPunct="1">
                        <a:lnSpc>
                          <a:spcPct val="100000"/>
                        </a:lnSpc>
                        <a:spcBef>
                          <a:spcPts val="0"/>
                        </a:spcBef>
                        <a:spcAft>
                          <a:spcPts val="0"/>
                        </a:spcAft>
                        <a:buClrTx/>
                        <a:buSzTx/>
                        <a:buFont typeface="Wingdings"/>
                        <a:buChar char="Ø"/>
                      </a:pPr>
                      <a:r>
                        <a:rPr lang="en-US" sz="1200" b="1"/>
                        <a:t>Feedback: </a:t>
                      </a:r>
                      <a:r>
                        <a:rPr lang="en-US" sz="1200" b="0" i="0" u="none" strike="noStrike" noProof="0">
                          <a:latin typeface="Arial"/>
                        </a:rPr>
                        <a:t>Incorporate feedback from local focus groups</a:t>
                      </a:r>
                      <a:endParaRPr lang="en-US" sz="1200" b="0"/>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90573348"/>
                  </a:ext>
                </a:extLst>
              </a:tr>
              <a:tr h="270519">
                <a:tc>
                  <a:txBody>
                    <a:bodyPr/>
                    <a:lstStyle/>
                    <a:p>
                      <a:pPr marL="171450" marR="0" lvl="0" indent="-171450" algn="l" rtl="0" eaLnBrk="1" fontAlgn="auto" latinLnBrk="0" hangingPunct="1">
                        <a:lnSpc>
                          <a:spcPct val="100000"/>
                        </a:lnSpc>
                        <a:spcBef>
                          <a:spcPts val="0"/>
                        </a:spcBef>
                        <a:spcAft>
                          <a:spcPts val="0"/>
                        </a:spcAft>
                        <a:buClr>
                          <a:srgbClr val="212121"/>
                        </a:buClr>
                        <a:buSzTx/>
                        <a:buFont typeface="Wingdings,Sans-Serif"/>
                        <a:buChar char="Ø"/>
                      </a:pPr>
                      <a:r>
                        <a:rPr lang="en-US" sz="1200" b="1" i="0" u="none" strike="noStrike" noProof="0">
                          <a:solidFill>
                            <a:schemeClr val="tx1"/>
                          </a:solidFill>
                          <a:latin typeface="Arial"/>
                        </a:rPr>
                        <a:t>Development: </a:t>
                      </a:r>
                      <a:r>
                        <a:rPr lang="en-US" sz="1200" b="0" i="0" u="none" strike="noStrike" noProof="0">
                          <a:solidFill>
                            <a:schemeClr val="tx1"/>
                          </a:solidFill>
                          <a:latin typeface="Arial"/>
                        </a:rPr>
                        <a:t>Build, Test, &amp; Deploy</a:t>
                      </a:r>
                    </a:p>
                  </a:txBody>
                  <a:tcPr marL="0"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107927866"/>
                  </a:ext>
                </a:extLst>
              </a:tr>
              <a:tr h="270519">
                <a:tc>
                  <a:txBody>
                    <a:bodyPr/>
                    <a:lstStyle/>
                    <a:p>
                      <a:pPr marL="0" marR="0" lvl="0" indent="0" algn="l" rtl="0" eaLnBrk="1" fontAlgn="auto" latinLnBrk="0" hangingPunct="1">
                        <a:lnSpc>
                          <a:spcPct val="100000"/>
                        </a:lnSpc>
                        <a:spcBef>
                          <a:spcPts val="0"/>
                        </a:spcBef>
                        <a:spcAft>
                          <a:spcPts val="0"/>
                        </a:spcAft>
                        <a:buClrTx/>
                        <a:buSzTx/>
                        <a:buFontTx/>
                        <a:buNone/>
                      </a:pPr>
                      <a:r>
                        <a:rPr lang="en-US" sz="1200" b="1" cap="none" baseline="0">
                          <a:latin typeface="+mj-lt"/>
                        </a:rPr>
                        <a:t>Phase 2: </a:t>
                      </a:r>
                      <a:r>
                        <a:rPr lang="en-US" sz="1200" b="1" i="0" u="none" strike="noStrike" cap="none" baseline="0" noProof="0">
                          <a:solidFill>
                            <a:schemeClr val="tx1"/>
                          </a:solidFill>
                          <a:latin typeface="Arial"/>
                        </a:rPr>
                        <a:t>Pilot Phase</a:t>
                      </a:r>
                      <a:endParaRPr lang="en-US">
                        <a:solidFill>
                          <a:schemeClr val="tx1"/>
                        </a:solidFill>
                      </a:endParaRPr>
                    </a:p>
                  </a:txBody>
                  <a:tcPr marL="0"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31469834"/>
                  </a:ext>
                </a:extLst>
              </a:tr>
              <a:tr h="270519">
                <a:tc>
                  <a:txBody>
                    <a:bodyPr/>
                    <a:lstStyle/>
                    <a:p>
                      <a:pPr marL="171450" marR="0" lvl="0" indent="-171450" algn="l" rtl="0" eaLnBrk="1" fontAlgn="auto" latinLnBrk="0" hangingPunct="1">
                        <a:lnSpc>
                          <a:spcPct val="100000"/>
                        </a:lnSpc>
                        <a:spcBef>
                          <a:spcPts val="0"/>
                        </a:spcBef>
                        <a:spcAft>
                          <a:spcPts val="0"/>
                        </a:spcAft>
                        <a:buClrTx/>
                        <a:buSzTx/>
                        <a:buFont typeface="Wingdings"/>
                        <a:buChar char="Ø"/>
                      </a:pPr>
                      <a:r>
                        <a:rPr lang="en-US" sz="1200" b="1" i="0" u="none" strike="noStrike" noProof="0">
                          <a:solidFill>
                            <a:schemeClr val="tx1"/>
                          </a:solidFill>
                          <a:latin typeface="Arial"/>
                        </a:rPr>
                        <a:t>Pilot Program: </a:t>
                      </a:r>
                      <a:r>
                        <a:rPr lang="en-US" sz="1200" b="0" i="0" u="none" strike="noStrike" noProof="0">
                          <a:solidFill>
                            <a:schemeClr val="tx1"/>
                          </a:solidFill>
                          <a:latin typeface="Arial"/>
                        </a:rPr>
                        <a:t>Target 1 rural &amp; 1 urban county</a:t>
                      </a:r>
                      <a:endParaRPr lang="en-US" sz="1200" b="1">
                        <a:solidFill>
                          <a:schemeClr val="tx1"/>
                        </a:solidFill>
                      </a:endParaRP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34573186"/>
                  </a:ext>
                </a:extLst>
              </a:tr>
              <a:tr h="270519">
                <a:tc>
                  <a:txBody>
                    <a:bodyPr/>
                    <a:lstStyle/>
                    <a:p>
                      <a:pPr marL="171450" marR="0" lvl="0" indent="-171450" algn="l" rtl="0" eaLnBrk="1" fontAlgn="auto" latinLnBrk="0" hangingPunct="1">
                        <a:lnSpc>
                          <a:spcPct val="100000"/>
                        </a:lnSpc>
                        <a:spcBef>
                          <a:spcPts val="0"/>
                        </a:spcBef>
                        <a:spcAft>
                          <a:spcPts val="0"/>
                        </a:spcAft>
                        <a:buClrTx/>
                        <a:buSzTx/>
                        <a:buFont typeface="Wingdings"/>
                        <a:buChar char="Ø"/>
                      </a:pPr>
                      <a:r>
                        <a:rPr lang="en-US" sz="1200" b="1" i="0" u="none" strike="noStrike" noProof="0">
                          <a:solidFill>
                            <a:schemeClr val="tx1"/>
                          </a:solidFill>
                          <a:latin typeface="Arial"/>
                        </a:rPr>
                        <a:t>Source &amp; Onboard CCAs: </a:t>
                      </a:r>
                      <a:r>
                        <a:rPr lang="en-US" sz="1200" b="0" i="0" u="none" strike="noStrike" noProof="0">
                          <a:solidFill>
                            <a:schemeClr val="tx1"/>
                          </a:solidFill>
                          <a:latin typeface="Arial"/>
                        </a:rPr>
                        <a:t>Training &amp; Certification</a:t>
                      </a:r>
                      <a:endParaRPr lang="en-US" sz="1200" b="1">
                        <a:solidFill>
                          <a:schemeClr val="tx1"/>
                        </a:solidFill>
                      </a:endParaRP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4087819"/>
                  </a:ext>
                </a:extLst>
              </a:tr>
              <a:tr h="270519">
                <a:tc>
                  <a:txBody>
                    <a:bodyPr/>
                    <a:lstStyle/>
                    <a:p>
                      <a:pPr marL="171450" marR="0" lvl="0" indent="-171450" algn="l" rtl="0" eaLnBrk="1" fontAlgn="auto" latinLnBrk="0" hangingPunct="1">
                        <a:lnSpc>
                          <a:spcPct val="100000"/>
                        </a:lnSpc>
                        <a:spcBef>
                          <a:spcPts val="0"/>
                        </a:spcBef>
                        <a:spcAft>
                          <a:spcPts val="0"/>
                        </a:spcAft>
                        <a:buClrTx/>
                        <a:buSzTx/>
                        <a:buFont typeface="Wingdings"/>
                        <a:buChar char="Ø"/>
                      </a:pPr>
                      <a:r>
                        <a:rPr lang="en-US" sz="1200" b="1" i="0" u="none" strike="noStrike" noProof="0">
                          <a:solidFill>
                            <a:schemeClr val="tx1"/>
                          </a:solidFill>
                          <a:latin typeface="Arial"/>
                        </a:rPr>
                        <a:t>Source Mothers: </a:t>
                      </a:r>
                      <a:r>
                        <a:rPr lang="en-US" sz="1200" b="0" i="0" u="none" strike="noStrike" noProof="0">
                          <a:solidFill>
                            <a:schemeClr val="tx1"/>
                          </a:solidFill>
                          <a:latin typeface="Arial"/>
                        </a:rPr>
                        <a:t>Outreach to Mothers</a:t>
                      </a:r>
                      <a:endParaRPr lang="en-US" sz="1200" b="1">
                        <a:solidFill>
                          <a:schemeClr val="tx1"/>
                        </a:solidFill>
                      </a:endParaRP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27980715"/>
                  </a:ext>
                </a:extLst>
              </a:tr>
              <a:tr h="270519">
                <a:tc>
                  <a:txBody>
                    <a:bodyPr/>
                    <a:lstStyle/>
                    <a:p>
                      <a:pPr marL="171450" marR="0" lvl="0" indent="-171450" algn="l" rtl="0" eaLnBrk="1" fontAlgn="auto" latinLnBrk="0" hangingPunct="1">
                        <a:lnSpc>
                          <a:spcPct val="100000"/>
                        </a:lnSpc>
                        <a:spcBef>
                          <a:spcPts val="0"/>
                        </a:spcBef>
                        <a:spcAft>
                          <a:spcPts val="0"/>
                        </a:spcAft>
                        <a:buClrTx/>
                        <a:buSzTx/>
                        <a:buFont typeface="Wingdings"/>
                        <a:buChar char="Ø"/>
                      </a:pPr>
                      <a:r>
                        <a:rPr lang="en-US" sz="1200" b="1" i="0" u="none" strike="noStrike" noProof="0">
                          <a:solidFill>
                            <a:schemeClr val="tx1"/>
                          </a:solidFill>
                          <a:latin typeface="Arial"/>
                        </a:rPr>
                        <a:t>Onboard Mothers: </a:t>
                      </a:r>
                      <a:r>
                        <a:rPr lang="en-US" sz="1200" b="0" i="0" u="none" strike="noStrike" noProof="0">
                          <a:solidFill>
                            <a:schemeClr val="tx1"/>
                          </a:solidFill>
                          <a:latin typeface="Arial"/>
                        </a:rPr>
                        <a:t>Pair Advocates &amp; Mothers</a:t>
                      </a:r>
                      <a:endParaRPr lang="en-US" sz="1200" b="1">
                        <a:solidFill>
                          <a:schemeClr val="tx1"/>
                        </a:solidFill>
                      </a:endParaRPr>
                    </a:p>
                  </a:txBody>
                  <a:tcPr marL="0"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815448543"/>
                  </a:ext>
                </a:extLst>
              </a:tr>
              <a:tr h="270519">
                <a:tc>
                  <a:txBody>
                    <a:bodyPr/>
                    <a:lstStyle/>
                    <a:p>
                      <a:pPr marL="0" marR="0" lvl="0" indent="0" algn="l" rtl="0" eaLnBrk="1" fontAlgn="auto" latinLnBrk="0" hangingPunct="1">
                        <a:lnSpc>
                          <a:spcPct val="100000"/>
                        </a:lnSpc>
                        <a:spcBef>
                          <a:spcPts val="0"/>
                        </a:spcBef>
                        <a:spcAft>
                          <a:spcPts val="0"/>
                        </a:spcAft>
                        <a:buClrTx/>
                        <a:buSzTx/>
                        <a:buFontTx/>
                        <a:buNone/>
                      </a:pPr>
                      <a:r>
                        <a:rPr lang="en-US" sz="1200" b="1" cap="none" baseline="0">
                          <a:latin typeface="+mj-lt"/>
                        </a:rPr>
                        <a:t>Phase 3: Statewide Rollout</a:t>
                      </a:r>
                      <a:endParaRPr lang="en-US" sz="1200" cap="none" baseline="0">
                        <a:latin typeface="+mj-lt"/>
                      </a:endParaRPr>
                    </a:p>
                  </a:txBody>
                  <a:tcPr marL="0"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89485012"/>
                  </a:ext>
                </a:extLst>
              </a:tr>
              <a:tr h="270519">
                <a:tc>
                  <a:txBody>
                    <a:bodyPr/>
                    <a:lstStyle/>
                    <a:p>
                      <a:pPr marL="171450" marR="0" lvl="0" indent="-171450" algn="l" rtl="0" eaLnBrk="1" fontAlgn="auto" latinLnBrk="0" hangingPunct="1">
                        <a:lnSpc>
                          <a:spcPct val="100000"/>
                        </a:lnSpc>
                        <a:spcBef>
                          <a:spcPts val="0"/>
                        </a:spcBef>
                        <a:spcAft>
                          <a:spcPts val="0"/>
                        </a:spcAft>
                        <a:buClrTx/>
                        <a:buSzTx/>
                        <a:buFont typeface="Wingdings"/>
                        <a:buChar char="Ø"/>
                      </a:pPr>
                      <a:r>
                        <a:rPr lang="en-US" sz="1200" b="1" i="0" u="none" strike="noStrike" noProof="0">
                          <a:solidFill>
                            <a:schemeClr val="tx1"/>
                          </a:solidFill>
                          <a:latin typeface="Arial"/>
                        </a:rPr>
                        <a:t>Funding &amp; Partnerships</a:t>
                      </a:r>
                      <a:endParaRPr lang="en-US" sz="1200" b="1">
                        <a:solidFill>
                          <a:schemeClr val="tx1"/>
                        </a:solidFill>
                      </a:endParaRP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88100610"/>
                  </a:ext>
                </a:extLst>
              </a:tr>
              <a:tr h="270519">
                <a:tc>
                  <a:txBody>
                    <a:bodyPr/>
                    <a:lstStyle/>
                    <a:p>
                      <a:pPr marL="171450" marR="0" lvl="0" indent="-171450" algn="l" rtl="0" eaLnBrk="1" fontAlgn="auto" latinLnBrk="0" hangingPunct="1">
                        <a:lnSpc>
                          <a:spcPct val="100000"/>
                        </a:lnSpc>
                        <a:spcBef>
                          <a:spcPts val="0"/>
                        </a:spcBef>
                        <a:spcAft>
                          <a:spcPts val="0"/>
                        </a:spcAft>
                        <a:buClrTx/>
                        <a:buSzTx/>
                        <a:buFont typeface="Wingdings"/>
                        <a:buChar char="Ø"/>
                      </a:pPr>
                      <a:r>
                        <a:rPr lang="en-US" sz="1200" b="1" i="0" u="none" strike="noStrike" noProof="0">
                          <a:solidFill>
                            <a:schemeClr val="tx1"/>
                          </a:solidFill>
                          <a:latin typeface="Arial"/>
                        </a:rPr>
                        <a:t>Source &amp; Onboard CCAs</a:t>
                      </a:r>
                      <a:endParaRPr lang="en-US" sz="1200" b="0">
                        <a:solidFill>
                          <a:schemeClr val="tx1"/>
                        </a:solidFill>
                      </a:endParaRP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16655884"/>
                  </a:ext>
                </a:extLst>
              </a:tr>
              <a:tr h="270519">
                <a:tc>
                  <a:txBody>
                    <a:bodyPr/>
                    <a:lstStyle/>
                    <a:p>
                      <a:pPr marL="171450" marR="0" lvl="0" indent="-171450" algn="l" rtl="0" eaLnBrk="1" fontAlgn="auto" latinLnBrk="0" hangingPunct="1">
                        <a:lnSpc>
                          <a:spcPct val="100000"/>
                        </a:lnSpc>
                        <a:spcBef>
                          <a:spcPts val="0"/>
                        </a:spcBef>
                        <a:spcAft>
                          <a:spcPts val="0"/>
                        </a:spcAft>
                        <a:buClrTx/>
                        <a:buSzTx/>
                        <a:buFont typeface="Wingdings"/>
                        <a:buChar char="Ø"/>
                      </a:pPr>
                      <a:r>
                        <a:rPr lang="en-US" sz="1200" b="1" i="0" u="none" strike="noStrike" noProof="0">
                          <a:solidFill>
                            <a:schemeClr val="tx1"/>
                          </a:solidFill>
                          <a:latin typeface="Arial"/>
                        </a:rPr>
                        <a:t>Source &amp; Onboard Mothers</a:t>
                      </a:r>
                      <a:endParaRPr lang="en-US" sz="1200" b="1">
                        <a:solidFill>
                          <a:schemeClr val="tx1"/>
                        </a:solidFill>
                      </a:endParaRP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4176316"/>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b="1" kern="1200" cap="none" baseline="0">
                          <a:solidFill>
                            <a:schemeClr val="dk1"/>
                          </a:solidFill>
                          <a:latin typeface="+mj-lt"/>
                          <a:ea typeface="+mn-ea"/>
                          <a:cs typeface="+mn-cs"/>
                        </a:rPr>
                        <a:t>Key Milestones</a:t>
                      </a:r>
                    </a:p>
                  </a:txBody>
                  <a:tcPr marL="0"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p>
                  </a:txBody>
                  <a:tcPr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501114773"/>
                  </a:ext>
                </a:extLst>
              </a:tr>
            </a:tbl>
          </a:graphicData>
        </a:graphic>
      </p:graphicFrame>
      <p:sp>
        <p:nvSpPr>
          <p:cNvPr id="8" name="Rectangle 7">
            <a:extLst>
              <a:ext uri="{FF2B5EF4-FFF2-40B4-BE49-F238E27FC236}">
                <a16:creationId xmlns:a16="http://schemas.microsoft.com/office/drawing/2014/main" id="{281B0209-F9AC-4A24-8330-993DFA9E9371}"/>
              </a:ext>
            </a:extLst>
          </p:cNvPr>
          <p:cNvSpPr/>
          <p:nvPr/>
        </p:nvSpPr>
        <p:spPr>
          <a:xfrm>
            <a:off x="4455995" y="1527605"/>
            <a:ext cx="3712871" cy="2294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6DE54A4-F3C4-484A-B832-96DAD5F8B56A}"/>
              </a:ext>
            </a:extLst>
          </p:cNvPr>
          <p:cNvSpPr/>
          <p:nvPr/>
        </p:nvSpPr>
        <p:spPr>
          <a:xfrm>
            <a:off x="4455995" y="1806315"/>
            <a:ext cx="1751128" cy="229118"/>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421330-F4EB-4C5E-8A8C-353FDF9FD92A}"/>
              </a:ext>
            </a:extLst>
          </p:cNvPr>
          <p:cNvSpPr/>
          <p:nvPr/>
        </p:nvSpPr>
        <p:spPr>
          <a:xfrm>
            <a:off x="5080516" y="2056803"/>
            <a:ext cx="1584198" cy="229118"/>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a:p>
        </p:txBody>
      </p:sp>
      <p:sp>
        <p:nvSpPr>
          <p:cNvPr id="11" name="Rectangle 10">
            <a:extLst>
              <a:ext uri="{FF2B5EF4-FFF2-40B4-BE49-F238E27FC236}">
                <a16:creationId xmlns:a16="http://schemas.microsoft.com/office/drawing/2014/main" id="{6688D914-46A4-41F5-84C2-57E419184FD2}"/>
              </a:ext>
            </a:extLst>
          </p:cNvPr>
          <p:cNvSpPr/>
          <p:nvPr/>
        </p:nvSpPr>
        <p:spPr>
          <a:xfrm>
            <a:off x="5681070" y="2326220"/>
            <a:ext cx="1224951" cy="233822"/>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E33F5A-6FBF-4698-8C06-93120CA14249}"/>
              </a:ext>
            </a:extLst>
          </p:cNvPr>
          <p:cNvSpPr/>
          <p:nvPr/>
        </p:nvSpPr>
        <p:spPr>
          <a:xfrm>
            <a:off x="5081806" y="2610012"/>
            <a:ext cx="4943972" cy="22900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BA5D62-B893-4B0B-93F4-A47B2771373C}"/>
              </a:ext>
            </a:extLst>
          </p:cNvPr>
          <p:cNvSpPr/>
          <p:nvPr/>
        </p:nvSpPr>
        <p:spPr>
          <a:xfrm>
            <a:off x="5081806" y="2879315"/>
            <a:ext cx="4930628" cy="229925"/>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0F70AF0-7132-4451-8333-293B7497E7B8}"/>
              </a:ext>
            </a:extLst>
          </p:cNvPr>
          <p:cNvSpPr/>
          <p:nvPr/>
        </p:nvSpPr>
        <p:spPr>
          <a:xfrm>
            <a:off x="5679601" y="3143913"/>
            <a:ext cx="4331036" cy="229003"/>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2FCCB4-28A8-4F7C-AE1D-7885A89274C9}"/>
              </a:ext>
            </a:extLst>
          </p:cNvPr>
          <p:cNvSpPr/>
          <p:nvPr/>
        </p:nvSpPr>
        <p:spPr>
          <a:xfrm>
            <a:off x="6212722" y="3427328"/>
            <a:ext cx="3790660" cy="22802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7B4C9A-F691-4F0B-A734-33175A452241}"/>
              </a:ext>
            </a:extLst>
          </p:cNvPr>
          <p:cNvSpPr/>
          <p:nvPr/>
        </p:nvSpPr>
        <p:spPr>
          <a:xfrm>
            <a:off x="6905244" y="3682519"/>
            <a:ext cx="3091691" cy="233707"/>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AF8E6EF-7831-44D2-A69A-19D0BBC47C32}"/>
              </a:ext>
            </a:extLst>
          </p:cNvPr>
          <p:cNvSpPr/>
          <p:nvPr/>
        </p:nvSpPr>
        <p:spPr>
          <a:xfrm>
            <a:off x="9997488" y="3985446"/>
            <a:ext cx="1853259" cy="2256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49E95F-56B8-4145-84E4-68CBDA3755AD}"/>
              </a:ext>
            </a:extLst>
          </p:cNvPr>
          <p:cNvSpPr/>
          <p:nvPr/>
        </p:nvSpPr>
        <p:spPr>
          <a:xfrm>
            <a:off x="9997488" y="4245341"/>
            <a:ext cx="1838185" cy="226216"/>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FC9A8A-75DA-484C-B342-69250E160210}"/>
              </a:ext>
            </a:extLst>
          </p:cNvPr>
          <p:cNvSpPr/>
          <p:nvPr/>
        </p:nvSpPr>
        <p:spPr>
          <a:xfrm>
            <a:off x="10008611" y="4512200"/>
            <a:ext cx="1819592" cy="230083"/>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0347D7C-7963-47B7-8C1A-376EB2CB48EF}"/>
              </a:ext>
            </a:extLst>
          </p:cNvPr>
          <p:cNvSpPr/>
          <p:nvPr/>
        </p:nvSpPr>
        <p:spPr>
          <a:xfrm>
            <a:off x="11209535" y="4777020"/>
            <a:ext cx="627688" cy="223078"/>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 Box 4">
            <a:extLst>
              <a:ext uri="{FF2B5EF4-FFF2-40B4-BE49-F238E27FC236}">
                <a16:creationId xmlns:a16="http://schemas.microsoft.com/office/drawing/2014/main" id="{7378618C-B5EF-4EDE-BC42-8BCEBA99AC1F}"/>
              </a:ext>
            </a:extLst>
          </p:cNvPr>
          <p:cNvSpPr txBox="1">
            <a:spLocks noChangeArrowheads="1"/>
          </p:cNvSpPr>
          <p:nvPr>
            <p:custDataLst>
              <p:tags r:id="rId1"/>
            </p:custDataLst>
          </p:nvPr>
        </p:nvSpPr>
        <p:spPr bwMode="auto">
          <a:xfrm>
            <a:off x="6339519" y="5298852"/>
            <a:ext cx="1137188" cy="461665"/>
          </a:xfrm>
          <a:prstGeom prst="rect">
            <a:avLst/>
          </a:prstGeom>
          <a:noFill/>
          <a:ln w="6350">
            <a:noFill/>
            <a:miter lim="800000"/>
            <a:headEnd/>
            <a:tailEnd/>
          </a:ln>
          <a:effectLst/>
        </p:spPr>
        <p:txBody>
          <a:bodyPr wrap="square" lIns="91440" tIns="45720" rIns="91440" bIns="45720" anchor="t">
            <a:spAutoFit/>
          </a:bodyPr>
          <a:lstStyle/>
          <a:p>
            <a:pPr algn="ctr" eaLnBrk="0" hangingPunct="0">
              <a:spcBef>
                <a:spcPct val="0"/>
              </a:spcBef>
              <a:buClr>
                <a:schemeClr val="accent6"/>
              </a:buClr>
            </a:pPr>
            <a:r>
              <a:rPr lang="en-US" sz="1200">
                <a:latin typeface="Arial"/>
                <a:ea typeface="Arial Unicode MS"/>
                <a:cs typeface="Arial Unicode MS"/>
              </a:rPr>
              <a:t>Pilot Program launched</a:t>
            </a:r>
            <a:endParaRPr lang="en-US" sz="1200"/>
          </a:p>
        </p:txBody>
      </p:sp>
      <p:sp>
        <p:nvSpPr>
          <p:cNvPr id="24" name="Text Box 5">
            <a:extLst>
              <a:ext uri="{FF2B5EF4-FFF2-40B4-BE49-F238E27FC236}">
                <a16:creationId xmlns:a16="http://schemas.microsoft.com/office/drawing/2014/main" id="{7CB8383A-9422-4B56-8F1E-AFC6C9BE0749}"/>
              </a:ext>
            </a:extLst>
          </p:cNvPr>
          <p:cNvSpPr txBox="1">
            <a:spLocks noChangeArrowheads="1"/>
          </p:cNvSpPr>
          <p:nvPr>
            <p:custDataLst>
              <p:tags r:id="rId2"/>
            </p:custDataLst>
          </p:nvPr>
        </p:nvSpPr>
        <p:spPr bwMode="auto">
          <a:xfrm>
            <a:off x="11157657" y="5300257"/>
            <a:ext cx="937055" cy="646331"/>
          </a:xfrm>
          <a:prstGeom prst="rect">
            <a:avLst/>
          </a:prstGeom>
          <a:noFill/>
          <a:ln w="6350">
            <a:noFill/>
            <a:miter lim="800000"/>
            <a:headEnd/>
            <a:tailEnd/>
          </a:ln>
          <a:effectLst/>
        </p:spPr>
        <p:txBody>
          <a:bodyPr wrap="square" lIns="91440" tIns="45720" rIns="91440" bIns="45720" anchor="t">
            <a:spAutoFit/>
          </a:bodyPr>
          <a:lstStyle/>
          <a:p>
            <a:pPr algn="ctr" eaLnBrk="0" hangingPunct="0">
              <a:spcBef>
                <a:spcPct val="0"/>
              </a:spcBef>
              <a:buClr>
                <a:schemeClr val="accent6"/>
              </a:buClr>
            </a:pPr>
            <a:r>
              <a:rPr lang="en-US" sz="1200">
                <a:latin typeface="Arial"/>
                <a:ea typeface="Arial Unicode MS"/>
                <a:cs typeface="Arial Unicode MS"/>
              </a:rPr>
              <a:t>Statewide Launch Date</a:t>
            </a:r>
            <a:endParaRPr lang="en-US">
              <a:latin typeface="Arial"/>
              <a:ea typeface="Arial Unicode MS"/>
              <a:cs typeface="Arial Unicode MS"/>
            </a:endParaRPr>
          </a:p>
        </p:txBody>
      </p:sp>
      <p:sp>
        <p:nvSpPr>
          <p:cNvPr id="26" name="Rectangle 25">
            <a:extLst>
              <a:ext uri="{FF2B5EF4-FFF2-40B4-BE49-F238E27FC236}">
                <a16:creationId xmlns:a16="http://schemas.microsoft.com/office/drawing/2014/main" id="{5DF16157-4755-48F9-A409-7EEFFA665865}"/>
              </a:ext>
            </a:extLst>
          </p:cNvPr>
          <p:cNvSpPr/>
          <p:nvPr/>
        </p:nvSpPr>
        <p:spPr>
          <a:xfrm>
            <a:off x="8236669" y="1514063"/>
            <a:ext cx="3656456" cy="229118"/>
          </a:xfrm>
          <a:prstGeom prst="rect">
            <a:avLst/>
          </a:prstGeom>
          <a:solidFill>
            <a:srgbClr val="FFC7C7">
              <a:alpha val="62000"/>
            </a:srgb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200" b="1">
                <a:solidFill>
                  <a:schemeClr val="tx1"/>
                </a:solidFill>
              </a:rPr>
              <a:t>Iterative process based on impact metrics</a:t>
            </a:r>
          </a:p>
        </p:txBody>
      </p:sp>
      <p:sp>
        <p:nvSpPr>
          <p:cNvPr id="25" name="Rectangle 24">
            <a:extLst>
              <a:ext uri="{FF2B5EF4-FFF2-40B4-BE49-F238E27FC236}">
                <a16:creationId xmlns:a16="http://schemas.microsoft.com/office/drawing/2014/main" id="{3D55A100-F47C-4BAC-ADF5-81888A8DB706}"/>
              </a:ext>
            </a:extLst>
          </p:cNvPr>
          <p:cNvSpPr/>
          <p:nvPr/>
        </p:nvSpPr>
        <p:spPr bwMode="auto">
          <a:xfrm>
            <a:off x="1890500" y="6073939"/>
            <a:ext cx="4773752" cy="622209"/>
          </a:xfrm>
          <a:prstGeom prst="rect">
            <a:avLst/>
          </a:prstGeom>
          <a:solidFill>
            <a:schemeClr val="bg1"/>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defTabSz="914400">
              <a:spcBef>
                <a:spcPct val="0"/>
              </a:spcBef>
            </a:pPr>
            <a:r>
              <a:rPr lang="en-US" sz="1200" b="1">
                <a:latin typeface="Arial"/>
                <a:ea typeface="Arial Unicode MS"/>
                <a:cs typeface="Arial Unicode MS"/>
                <a:sym typeface="Arial" pitchFamily="-110" charset="0"/>
              </a:rPr>
              <a:t>Impact Metrics</a:t>
            </a:r>
            <a:r>
              <a:rPr lang="en-US" sz="1200">
                <a:latin typeface="Arial"/>
                <a:ea typeface="Arial Unicode MS"/>
                <a:cs typeface="Arial Unicode MS"/>
                <a:sym typeface="Arial" pitchFamily="-110" charset="0"/>
              </a:rPr>
              <a:t>:</a:t>
            </a:r>
            <a:endParaRPr lang="en-US" sz="1200">
              <a:solidFill>
                <a:schemeClr val="tx2"/>
              </a:solidFill>
              <a:latin typeface="Arial"/>
              <a:ea typeface="Arial Unicode MS"/>
              <a:cs typeface="Arial Unicode MS"/>
            </a:endParaRPr>
          </a:p>
          <a:p>
            <a:pPr marL="171450" indent="-171450" defTabSz="914400">
              <a:spcBef>
                <a:spcPct val="0"/>
              </a:spcBef>
              <a:buFont typeface="Arial" panose="020B0604020202020204" pitchFamily="34" charset="0"/>
              <a:buChar char="•"/>
            </a:pPr>
            <a:r>
              <a:rPr lang="en-US" sz="1200" b="1">
                <a:solidFill>
                  <a:schemeClr val="tx2"/>
                </a:solidFill>
                <a:latin typeface="Arial"/>
                <a:ea typeface="ヒラギノ角ゴ ProN W3"/>
                <a:cs typeface="ヒラギノ角ゴ ProN W3" pitchFamily="-110" charset="-128"/>
                <a:sym typeface="Arial" pitchFamily="-110" charset="0"/>
              </a:rPr>
              <a:t>Users: </a:t>
            </a:r>
            <a:r>
              <a:rPr lang="en-US" sz="1200">
                <a:solidFill>
                  <a:schemeClr val="tx2"/>
                </a:solidFill>
                <a:latin typeface="Arial"/>
                <a:ea typeface="ヒラギノ角ゴ ProN W3"/>
                <a:cs typeface="ヒラギノ角ゴ ProN W3" pitchFamily="-110" charset="-128"/>
                <a:sym typeface="Arial" pitchFamily="-110" charset="0"/>
              </a:rPr>
              <a:t># of advocates &amp; # of mothers using the DearMama app</a:t>
            </a:r>
            <a:endParaRPr lang="en-US" sz="1200">
              <a:solidFill>
                <a:schemeClr val="tx2"/>
              </a:solidFill>
              <a:latin typeface="Arial" pitchFamily="-110" charset="0"/>
              <a:ea typeface="ヒラギノ角ゴ ProN W3" pitchFamily="-110" charset="-128"/>
              <a:cs typeface="ヒラギノ角ゴ ProN W3" pitchFamily="-110" charset="-128"/>
            </a:endParaRPr>
          </a:p>
          <a:p>
            <a:pPr marL="171450" indent="-171450" defTabSz="914400">
              <a:spcBef>
                <a:spcPct val="0"/>
              </a:spcBef>
              <a:buFont typeface="Arial" panose="020B0604020202020204" pitchFamily="34" charset="0"/>
              <a:buChar char="•"/>
            </a:pPr>
            <a:r>
              <a:rPr lang="en-US" sz="1200" b="1">
                <a:solidFill>
                  <a:schemeClr val="tx2"/>
                </a:solidFill>
                <a:latin typeface="Arial"/>
                <a:ea typeface="ヒラギノ角ゴ ProN W3"/>
                <a:cs typeface="ヒラギノ角ゴ ProN W3" pitchFamily="-110" charset="-128"/>
                <a:sym typeface="Arial" pitchFamily="-110" charset="0"/>
              </a:rPr>
              <a:t>Engagement: </a:t>
            </a:r>
            <a:r>
              <a:rPr lang="en-US" sz="1200">
                <a:solidFill>
                  <a:schemeClr val="tx2"/>
                </a:solidFill>
                <a:latin typeface="Arial"/>
                <a:ea typeface="ヒラギノ角ゴ ProN W3"/>
                <a:cs typeface="ヒラギノ角ゴ ProN W3" pitchFamily="-110" charset="-128"/>
                <a:sym typeface="Arial" pitchFamily="-110" charset="0"/>
              </a:rPr>
              <a:t># of active users on the app over time</a:t>
            </a:r>
            <a:endParaRPr lang="en-US" sz="1200">
              <a:solidFill>
                <a:schemeClr val="tx2"/>
              </a:solidFill>
              <a:latin typeface="Arial" pitchFamily="-110" charset="0"/>
              <a:ea typeface="ヒラギノ角ゴ ProN W3" pitchFamily="-110" charset="-128"/>
              <a:cs typeface="ヒラギノ角ゴ ProN W3" pitchFamily="-110" charset="-128"/>
            </a:endParaRPr>
          </a:p>
          <a:p>
            <a:pPr marL="171450" indent="-171450" defTabSz="914400">
              <a:spcBef>
                <a:spcPct val="0"/>
              </a:spcBef>
              <a:buFont typeface="Arial" panose="020B0604020202020204" pitchFamily="34" charset="0"/>
              <a:buChar char="•"/>
            </a:pPr>
            <a:r>
              <a:rPr lang="en-US" sz="1200" b="1">
                <a:solidFill>
                  <a:schemeClr val="tx2"/>
                </a:solidFill>
                <a:latin typeface="Arial"/>
                <a:ea typeface="ヒラギノ角ゴ ProN W3"/>
                <a:cs typeface="ヒラギノ角ゴ ProN W3" pitchFamily="-110" charset="-128"/>
                <a:sym typeface="Arial" pitchFamily="-110" charset="0"/>
              </a:rPr>
              <a:t>Retention: </a:t>
            </a:r>
            <a:r>
              <a:rPr lang="en-US" sz="1200">
                <a:solidFill>
                  <a:schemeClr val="tx2"/>
                </a:solidFill>
                <a:latin typeface="Arial"/>
                <a:ea typeface="ヒラギノ角ゴ ProN W3"/>
                <a:cs typeface="ヒラギノ角ゴ ProN W3" pitchFamily="-110" charset="-128"/>
                <a:sym typeface="Arial" pitchFamily="-110" charset="0"/>
              </a:rPr>
              <a:t># of total users beginning and end of pilot</a:t>
            </a:r>
            <a:endParaRPr lang="en-US" sz="1200">
              <a:solidFill>
                <a:schemeClr val="tx2"/>
              </a:solidFill>
              <a:latin typeface="Arial" pitchFamily="-110" charset="0"/>
              <a:ea typeface="ヒラギノ角ゴ ProN W3" pitchFamily="-110" charset="-128"/>
              <a:cs typeface="ヒラギノ角ゴ ProN W3" pitchFamily="-110" charset="-128"/>
            </a:endParaRPr>
          </a:p>
          <a:p>
            <a:pPr defTabSz="914400">
              <a:spcBef>
                <a:spcPct val="0"/>
              </a:spcBef>
            </a:pPr>
            <a:endParaRPr kumimoji="0" lang="en-US" sz="1200" i="0" strike="noStrike" cap="none" normalizeH="0" baseline="0">
              <a:ln>
                <a:noFill/>
              </a:ln>
              <a:solidFill>
                <a:schemeClr val="tx2"/>
              </a:solidFill>
              <a:effectLst/>
              <a:latin typeface="Arial" pitchFamily="-110" charset="0"/>
              <a:ea typeface="ヒラギノ角ゴ ProN W3" pitchFamily="-110" charset="-128"/>
              <a:cs typeface="ヒラギノ角ゴ ProN W3" pitchFamily="-110" charset="-128"/>
              <a:sym typeface="Arial" pitchFamily="-110" charset="0"/>
            </a:endParaRPr>
          </a:p>
        </p:txBody>
      </p:sp>
      <p:graphicFrame>
        <p:nvGraphicFramePr>
          <p:cNvPr id="28" name="Table 4">
            <a:extLst>
              <a:ext uri="{FF2B5EF4-FFF2-40B4-BE49-F238E27FC236}">
                <a16:creationId xmlns:a16="http://schemas.microsoft.com/office/drawing/2014/main" id="{9B015EAA-510A-4457-985A-DF4B453B6EFC}"/>
              </a:ext>
            </a:extLst>
          </p:cNvPr>
          <p:cNvGraphicFramePr>
            <a:graphicFrameLocks noGrp="1"/>
          </p:cNvGraphicFramePr>
          <p:nvPr>
            <p:extLst>
              <p:ext uri="{D42A27DB-BD31-4B8C-83A1-F6EECF244321}">
                <p14:modId xmlns:p14="http://schemas.microsoft.com/office/powerpoint/2010/main" val="435405051"/>
              </p:ext>
            </p:extLst>
          </p:nvPr>
        </p:nvGraphicFramePr>
        <p:xfrm>
          <a:off x="10835620" y="424703"/>
          <a:ext cx="1009085" cy="274320"/>
        </p:xfrm>
        <a:graphic>
          <a:graphicData uri="http://schemas.openxmlformats.org/drawingml/2006/table">
            <a:tbl>
              <a:tblPr firstRow="1" bandRow="1">
                <a:tableStyleId>{5C22544A-7EE6-4342-B048-85BDC9FD1C3A}</a:tableStyleId>
              </a:tblPr>
              <a:tblGrid>
                <a:gridCol w="1009085">
                  <a:extLst>
                    <a:ext uri="{9D8B030D-6E8A-4147-A177-3AD203B41FA5}">
                      <a16:colId xmlns:a16="http://schemas.microsoft.com/office/drawing/2014/main" val="3382604205"/>
                    </a:ext>
                  </a:extLst>
                </a:gridCol>
              </a:tblGrid>
              <a:tr h="274320">
                <a:tc>
                  <a:txBody>
                    <a:bodyPr/>
                    <a:lstStyle/>
                    <a:p>
                      <a:pPr algn="ctr"/>
                      <a:r>
                        <a:rPr lang="en-US" dirty="0">
                          <a:solidFill>
                            <a:schemeClr val="accent2"/>
                          </a:solidFill>
                        </a:rPr>
                        <a:t>Illustrative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3429692"/>
                  </a:ext>
                </a:extLst>
              </a:tr>
            </a:tbl>
          </a:graphicData>
        </a:graphic>
      </p:graphicFrame>
      <p:sp>
        <p:nvSpPr>
          <p:cNvPr id="27" name="Text Box 4">
            <a:extLst>
              <a:ext uri="{FF2B5EF4-FFF2-40B4-BE49-F238E27FC236}">
                <a16:creationId xmlns:a16="http://schemas.microsoft.com/office/drawing/2014/main" id="{CD02AB6A-7E5E-4C06-8DD6-47B89BF7CC85}"/>
              </a:ext>
            </a:extLst>
          </p:cNvPr>
          <p:cNvSpPr txBox="1">
            <a:spLocks noChangeArrowheads="1"/>
          </p:cNvSpPr>
          <p:nvPr>
            <p:custDataLst>
              <p:tags r:id="rId3"/>
            </p:custDataLst>
          </p:nvPr>
        </p:nvSpPr>
        <p:spPr bwMode="auto">
          <a:xfrm>
            <a:off x="9422155" y="5298851"/>
            <a:ext cx="1137188" cy="1015663"/>
          </a:xfrm>
          <a:prstGeom prst="rect">
            <a:avLst/>
          </a:prstGeom>
          <a:noFill/>
          <a:ln w="6350">
            <a:noFill/>
            <a:miter lim="800000"/>
            <a:headEnd/>
            <a:tailEnd/>
          </a:ln>
          <a:effectLst/>
        </p:spPr>
        <p:txBody>
          <a:bodyPr wrap="square" lIns="91440" tIns="45720" rIns="91440" bIns="45720" anchor="t">
            <a:spAutoFit/>
          </a:bodyPr>
          <a:lstStyle/>
          <a:p>
            <a:pPr algn="ctr" eaLnBrk="0" hangingPunct="0">
              <a:spcBef>
                <a:spcPct val="0"/>
              </a:spcBef>
              <a:buClr>
                <a:schemeClr val="accent6"/>
              </a:buClr>
            </a:pPr>
            <a:r>
              <a:rPr lang="en-US" sz="1200">
                <a:latin typeface="Arial"/>
                <a:ea typeface="Arial Unicode MS"/>
                <a:cs typeface="Arial Unicode MS"/>
              </a:rPr>
              <a:t>Pilot Program Completed &amp; Program Assesment Launched</a:t>
            </a:r>
            <a:endParaRPr lang="en-US" sz="1200"/>
          </a:p>
        </p:txBody>
      </p:sp>
      <p:sp>
        <p:nvSpPr>
          <p:cNvPr id="12" name="Diamond 11">
            <a:extLst>
              <a:ext uri="{FF2B5EF4-FFF2-40B4-BE49-F238E27FC236}">
                <a16:creationId xmlns:a16="http://schemas.microsoft.com/office/drawing/2014/main" id="{1C2DBB28-9AA2-4793-99F3-607E1A27962A}"/>
              </a:ext>
            </a:extLst>
          </p:cNvPr>
          <p:cNvSpPr/>
          <p:nvPr/>
        </p:nvSpPr>
        <p:spPr bwMode="auto">
          <a:xfrm>
            <a:off x="6841177" y="5064824"/>
            <a:ext cx="132608" cy="206829"/>
          </a:xfrm>
          <a:prstGeom prst="diamond">
            <a:avLst/>
          </a:prstGeom>
          <a:solidFill>
            <a:schemeClr val="accent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9" name="Diamond 28">
            <a:extLst>
              <a:ext uri="{FF2B5EF4-FFF2-40B4-BE49-F238E27FC236}">
                <a16:creationId xmlns:a16="http://schemas.microsoft.com/office/drawing/2014/main" id="{E03ABDB4-690B-4D62-9542-70F292D8A6C7}"/>
              </a:ext>
            </a:extLst>
          </p:cNvPr>
          <p:cNvSpPr/>
          <p:nvPr/>
        </p:nvSpPr>
        <p:spPr bwMode="auto">
          <a:xfrm>
            <a:off x="9928761" y="5064824"/>
            <a:ext cx="132608" cy="206829"/>
          </a:xfrm>
          <a:prstGeom prst="diamond">
            <a:avLst/>
          </a:prstGeom>
          <a:solidFill>
            <a:schemeClr val="accent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30" name="Diamond 29">
            <a:extLst>
              <a:ext uri="{FF2B5EF4-FFF2-40B4-BE49-F238E27FC236}">
                <a16:creationId xmlns:a16="http://schemas.microsoft.com/office/drawing/2014/main" id="{AC4EFC0D-D034-4959-9B74-3B6AD0ADBE1E}"/>
              </a:ext>
            </a:extLst>
          </p:cNvPr>
          <p:cNvSpPr/>
          <p:nvPr/>
        </p:nvSpPr>
        <p:spPr bwMode="auto">
          <a:xfrm>
            <a:off x="11561618" y="5064824"/>
            <a:ext cx="132608" cy="206829"/>
          </a:xfrm>
          <a:prstGeom prst="diamond">
            <a:avLst/>
          </a:prstGeom>
          <a:solidFill>
            <a:schemeClr val="accent6"/>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200"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32" name="Picture 31" descr="Icon&#10;&#10;Description automatically generated">
            <a:extLst>
              <a:ext uri="{FF2B5EF4-FFF2-40B4-BE49-F238E27FC236}">
                <a16:creationId xmlns:a16="http://schemas.microsoft.com/office/drawing/2014/main" id="{9DF3AE6E-EB86-4818-B899-5B3128F7B060}"/>
              </a:ext>
            </a:extLst>
          </p:cNvPr>
          <p:cNvPicPr>
            <a:picLocks noChangeAspect="1"/>
          </p:cNvPicPr>
          <p:nvPr/>
        </p:nvPicPr>
        <p:blipFill>
          <a:blip r:embed="rId6">
            <a:alphaModFix amt="6000"/>
          </a:blip>
          <a:stretch>
            <a:fillRect/>
          </a:stretch>
        </p:blipFill>
        <p:spPr>
          <a:xfrm>
            <a:off x="6637134" y="107300"/>
            <a:ext cx="5271503" cy="5983869"/>
          </a:xfrm>
          <a:prstGeom prst="rect">
            <a:avLst/>
          </a:prstGeom>
          <a:effectLst>
            <a:reflection endPos="0" dir="5400000" sy="-100000" algn="bl" rotWithShape="0"/>
          </a:effectLst>
        </p:spPr>
      </p:pic>
    </p:spTree>
    <p:extLst>
      <p:ext uri="{BB962C8B-B14F-4D97-AF65-F5344CB8AC3E}">
        <p14:creationId xmlns:p14="http://schemas.microsoft.com/office/powerpoint/2010/main" val="4928217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706FFE-83D0-48EC-9C8A-F6BB5F33884B}"/>
              </a:ext>
            </a:extLst>
          </p:cNvPr>
          <p:cNvSpPr>
            <a:spLocks noGrp="1"/>
          </p:cNvSpPr>
          <p:nvPr>
            <p:ph type="title"/>
          </p:nvPr>
        </p:nvSpPr>
        <p:spPr/>
        <p:txBody>
          <a:bodyPr/>
          <a:lstStyle/>
          <a:p>
            <a:r>
              <a:rPr lang="en-US" dirty="0">
                <a:ea typeface="Arial Unicode MS"/>
                <a:cs typeface="Arial Unicode MS"/>
              </a:rPr>
              <a:t>Impact, Feasibility, Innovation, Accessibility, Scalability</a:t>
            </a:r>
            <a:endParaRPr lang="en-US" dirty="0"/>
          </a:p>
        </p:txBody>
      </p:sp>
      <p:sp>
        <p:nvSpPr>
          <p:cNvPr id="5" name="Slide Number Placeholder 4">
            <a:extLst>
              <a:ext uri="{FF2B5EF4-FFF2-40B4-BE49-F238E27FC236}">
                <a16:creationId xmlns:a16="http://schemas.microsoft.com/office/drawing/2014/main" id="{6FA5CF16-DCF7-4063-947E-6D4498EF46B5}"/>
              </a:ext>
            </a:extLst>
          </p:cNvPr>
          <p:cNvSpPr>
            <a:spLocks noGrp="1"/>
          </p:cNvSpPr>
          <p:nvPr>
            <p:ph type="sldNum" sz="quarter" idx="21"/>
          </p:nvPr>
        </p:nvSpPr>
        <p:spPr/>
        <p:txBody>
          <a:bodyPr/>
          <a:lstStyle/>
          <a:p>
            <a:fld id="{AD816501-AAE5-214E-B100-00C3DC5F5E3F}" type="slidenum">
              <a:rPr lang="en-US" smtClean="0"/>
              <a:pPr/>
              <a:t>7</a:t>
            </a:fld>
            <a:endParaRPr lang="en-US"/>
          </a:p>
        </p:txBody>
      </p:sp>
      <p:graphicFrame>
        <p:nvGraphicFramePr>
          <p:cNvPr id="19" name="Table 15">
            <a:extLst>
              <a:ext uri="{FF2B5EF4-FFF2-40B4-BE49-F238E27FC236}">
                <a16:creationId xmlns:a16="http://schemas.microsoft.com/office/drawing/2014/main" id="{624079E0-394C-4CF8-8C58-A5D606D7E048}"/>
              </a:ext>
            </a:extLst>
          </p:cNvPr>
          <p:cNvGraphicFramePr>
            <a:graphicFrameLocks noGrp="1"/>
          </p:cNvGraphicFramePr>
          <p:nvPr>
            <p:extLst>
              <p:ext uri="{D42A27DB-BD31-4B8C-83A1-F6EECF244321}">
                <p14:modId xmlns:p14="http://schemas.microsoft.com/office/powerpoint/2010/main" val="454503312"/>
              </p:ext>
            </p:extLst>
          </p:nvPr>
        </p:nvGraphicFramePr>
        <p:xfrm>
          <a:off x="338452" y="1065683"/>
          <a:ext cx="11665528" cy="5151120"/>
        </p:xfrm>
        <a:graphic>
          <a:graphicData uri="http://schemas.openxmlformats.org/drawingml/2006/table">
            <a:tbl>
              <a:tblPr firstCol="1">
                <a:tableStyleId>{21E4AEA4-8DFA-4A89-87EB-49C32662AFE0}</a:tableStyleId>
              </a:tblPr>
              <a:tblGrid>
                <a:gridCol w="1842292">
                  <a:extLst>
                    <a:ext uri="{9D8B030D-6E8A-4147-A177-3AD203B41FA5}">
                      <a16:colId xmlns:a16="http://schemas.microsoft.com/office/drawing/2014/main" val="3423241978"/>
                    </a:ext>
                  </a:extLst>
                </a:gridCol>
                <a:gridCol w="9823236">
                  <a:extLst>
                    <a:ext uri="{9D8B030D-6E8A-4147-A177-3AD203B41FA5}">
                      <a16:colId xmlns:a16="http://schemas.microsoft.com/office/drawing/2014/main" val="1004381659"/>
                    </a:ext>
                  </a:extLst>
                </a:gridCol>
              </a:tblGrid>
              <a:tr h="1765818">
                <a:tc>
                  <a:txBody>
                    <a:bodyPr/>
                    <a:lstStyle/>
                    <a:p>
                      <a:pPr defTabSz="912700">
                        <a:spcBef>
                          <a:spcPts val="0"/>
                        </a:spcBef>
                        <a:spcAft>
                          <a:spcPts val="300"/>
                        </a:spcAft>
                      </a:pPr>
                      <a:r>
                        <a:rPr lang="en-US" sz="1400" b="1" i="0">
                          <a:solidFill>
                            <a:schemeClr val="bg1"/>
                          </a:solidFill>
                          <a:latin typeface="+mn-lt"/>
                          <a:ea typeface="Roboto Medium" panose="02000000000000000000" pitchFamily="2" charset="0"/>
                          <a:cs typeface="Open Sans Semibold" panose="020B0706030804020204" pitchFamily="34" charset="0"/>
                        </a:rPr>
                        <a:t>Impact on Maternal Health Equity for Black Women</a:t>
                      </a:r>
                    </a:p>
                  </a:txBody>
                  <a:tcPr anchor="ctr">
                    <a:solidFill>
                      <a:schemeClr val="accent1"/>
                    </a:solidFill>
                  </a:tcPr>
                </a:tc>
                <a:tc>
                  <a:txBody>
                    <a:bodyPr/>
                    <a:lstStyle/>
                    <a:p>
                      <a:pPr marL="171450" indent="-171450">
                        <a:spcBef>
                          <a:spcPts val="0"/>
                        </a:spcBef>
                        <a:spcAft>
                          <a:spcPts val="0"/>
                        </a:spcAft>
                        <a:buFont typeface="Arial" panose="020B0604020202020204" pitchFamily="34" charset="0"/>
                        <a:buChar char="•"/>
                      </a:pPr>
                      <a:r>
                        <a:rPr lang="en-US" sz="1300" b="1" i="0">
                          <a:solidFill>
                            <a:srgbClr val="000000"/>
                          </a:solidFill>
                          <a:latin typeface="+mn-lt"/>
                          <a:ea typeface="Roboto Light" panose="02000000000000000000" pitchFamily="2" charset="0"/>
                          <a:cs typeface="Gotham Medium" pitchFamily="2" charset="0"/>
                        </a:rPr>
                        <a:t>Impact: </a:t>
                      </a:r>
                      <a:r>
                        <a:rPr lang="en-US" sz="1300" i="0">
                          <a:solidFill>
                            <a:srgbClr val="000000"/>
                          </a:solidFill>
                          <a:latin typeface="+mn-lt"/>
                          <a:ea typeface="Roboto Light" panose="02000000000000000000" pitchFamily="2" charset="0"/>
                          <a:cs typeface="Gotham Medium" pitchFamily="2" charset="0"/>
                        </a:rPr>
                        <a:t>The CCA powered by the DearMama app provides individualized maternal care to Black women in Georgia that is accessible, convenient, and culturally sensitive.</a:t>
                      </a:r>
                    </a:p>
                    <a:p>
                      <a:pPr marL="171450" indent="-171450">
                        <a:spcBef>
                          <a:spcPts val="0"/>
                        </a:spcBef>
                        <a:spcAft>
                          <a:spcPts val="0"/>
                        </a:spcAft>
                        <a:buFont typeface="Arial" panose="020B0604020202020204" pitchFamily="34" charset="0"/>
                        <a:buChar char="•"/>
                      </a:pPr>
                      <a:r>
                        <a:rPr lang="en-US" sz="1300" b="1" i="0">
                          <a:solidFill>
                            <a:srgbClr val="000000"/>
                          </a:solidFill>
                          <a:latin typeface="+mn-lt"/>
                          <a:ea typeface="Roboto Light" panose="02000000000000000000" pitchFamily="2" charset="0"/>
                          <a:cs typeface="Gotham Medium" pitchFamily="2" charset="0"/>
                        </a:rPr>
                        <a:t>Value Proposition</a:t>
                      </a:r>
                      <a:r>
                        <a:rPr lang="en-US" sz="1300" i="0">
                          <a:solidFill>
                            <a:srgbClr val="000000"/>
                          </a:solidFill>
                          <a:latin typeface="+mn-lt"/>
                          <a:ea typeface="Roboto Light" panose="02000000000000000000" pitchFamily="2" charset="0"/>
                          <a:cs typeface="Gotham Medium" pitchFamily="2" charset="0"/>
                        </a:rPr>
                        <a:t>: </a:t>
                      </a:r>
                    </a:p>
                    <a:p>
                      <a:pPr marL="459486" lvl="1" indent="-171450">
                        <a:spcBef>
                          <a:spcPts val="0"/>
                        </a:spcBef>
                        <a:spcAft>
                          <a:spcPts val="0"/>
                        </a:spcAft>
                        <a:buFont typeface="Arial" panose="020B0604020202020204" pitchFamily="34" charset="0"/>
                        <a:buChar char="•"/>
                      </a:pPr>
                      <a:r>
                        <a:rPr lang="en-US" sz="1300" b="0" i="0">
                          <a:solidFill>
                            <a:srgbClr val="000000"/>
                          </a:solidFill>
                          <a:latin typeface="+mn-lt"/>
                          <a:ea typeface="Roboto Light" panose="02000000000000000000" pitchFamily="2" charset="0"/>
                          <a:cs typeface="Gotham Medium" pitchFamily="2" charset="0"/>
                        </a:rPr>
                        <a:t>The easy, intuitive registration, enrollment, and care coordination features within the app facilitates engagement. </a:t>
                      </a:r>
                    </a:p>
                    <a:p>
                      <a:pPr marL="459486" lvl="1" indent="-171450">
                        <a:spcBef>
                          <a:spcPts val="0"/>
                        </a:spcBef>
                        <a:spcAft>
                          <a:spcPts val="0"/>
                        </a:spcAft>
                        <a:buFont typeface="Arial" panose="020B0604020202020204" pitchFamily="34" charset="0"/>
                        <a:buChar char="•"/>
                      </a:pPr>
                      <a:r>
                        <a:rPr lang="en-US" sz="1300" b="0" i="0">
                          <a:solidFill>
                            <a:srgbClr val="000000"/>
                          </a:solidFill>
                          <a:latin typeface="+mn-lt"/>
                          <a:ea typeface="Roboto Light" panose="02000000000000000000" pitchFamily="2" charset="0"/>
                          <a:cs typeface="Gotham Medium" pitchFamily="2" charset="0"/>
                        </a:rPr>
                        <a:t>The ability to select the preferred CCA based on preferences promote goals adherence.</a:t>
                      </a:r>
                    </a:p>
                    <a:p>
                      <a:pPr marL="459486" lvl="1" indent="-171450" algn="l" defTabSz="288036" rtl="0" eaLnBrk="1" latinLnBrk="0" hangingPunct="1">
                        <a:spcBef>
                          <a:spcPts val="0"/>
                        </a:spcBef>
                        <a:spcAft>
                          <a:spcPts val="0"/>
                        </a:spcAft>
                        <a:buFont typeface="Arial" panose="020B0604020202020204" pitchFamily="34" charset="0"/>
                        <a:buChar char="•"/>
                      </a:pPr>
                      <a:r>
                        <a:rPr lang="en-US" sz="1300" b="0" i="0" kern="1200">
                          <a:solidFill>
                            <a:srgbClr val="000000"/>
                          </a:solidFill>
                          <a:latin typeface="+mn-lt"/>
                          <a:ea typeface="Roboto Light" panose="02000000000000000000" pitchFamily="2" charset="0"/>
                          <a:cs typeface="Gotham Medium" pitchFamily="2" charset="0"/>
                        </a:rPr>
                        <a:t>The availability of self-guided maternal healthcare education content within the app empowers Black women to gain the knowledge and promote healthy behavior change.</a:t>
                      </a:r>
                    </a:p>
                    <a:p>
                      <a:pPr marL="459486" lvl="1" indent="-171450" algn="l" defTabSz="288036" rtl="0" eaLnBrk="1" latinLnBrk="0" hangingPunct="1">
                        <a:spcBef>
                          <a:spcPts val="0"/>
                        </a:spcBef>
                        <a:spcAft>
                          <a:spcPts val="0"/>
                        </a:spcAft>
                        <a:buFont typeface="Arial" panose="020B0604020202020204" pitchFamily="34" charset="0"/>
                        <a:buChar char="•"/>
                      </a:pPr>
                      <a:r>
                        <a:rPr lang="en-US" sz="1300" b="0" i="0" kern="1200">
                          <a:solidFill>
                            <a:srgbClr val="000000"/>
                          </a:solidFill>
                          <a:latin typeface="+mn-lt"/>
                          <a:ea typeface="Roboto Light" panose="02000000000000000000" pitchFamily="2" charset="0"/>
                          <a:cs typeface="Gotham Medium" pitchFamily="2" charset="0"/>
                        </a:rPr>
                        <a:t>Black women identify and relate to their CCAs because of the shared racial identity and familiarity of the neighborhood.</a:t>
                      </a:r>
                    </a:p>
                    <a:p>
                      <a:pPr marL="459486" lvl="1" indent="-171450" algn="l" defTabSz="288036" rtl="0" eaLnBrk="1" latinLnBrk="0" hangingPunct="1">
                        <a:spcBef>
                          <a:spcPts val="0"/>
                        </a:spcBef>
                        <a:spcAft>
                          <a:spcPts val="0"/>
                        </a:spcAft>
                        <a:buFont typeface="Arial" panose="020B0604020202020204" pitchFamily="34" charset="0"/>
                        <a:buChar char="•"/>
                      </a:pPr>
                      <a:r>
                        <a:rPr lang="en-US" sz="1300" b="0" i="0" kern="1200">
                          <a:solidFill>
                            <a:srgbClr val="000000"/>
                          </a:solidFill>
                          <a:latin typeface="+mn-lt"/>
                          <a:ea typeface="Roboto Light" panose="02000000000000000000" pitchFamily="2" charset="0"/>
                          <a:cs typeface="Gotham Medium" pitchFamily="2" charset="0"/>
                        </a:rPr>
                        <a:t>CCAs provide individualized maternal care by connecting to community resources that directly address barriers to maternal care and incorporates the social determinants of health of the expectant mothers.</a:t>
                      </a:r>
                    </a:p>
                  </a:txBody>
                  <a:tcPr/>
                </a:tc>
                <a:extLst>
                  <a:ext uri="{0D108BD9-81ED-4DB2-BD59-A6C34878D82A}">
                    <a16:rowId xmlns:a16="http://schemas.microsoft.com/office/drawing/2014/main" val="2902169884"/>
                  </a:ext>
                </a:extLst>
              </a:tr>
              <a:tr h="1203967">
                <a:tc>
                  <a:txBody>
                    <a:bodyPr/>
                    <a:lstStyle/>
                    <a:p>
                      <a:pPr defTabSz="912700">
                        <a:spcBef>
                          <a:spcPts val="0"/>
                        </a:spcBef>
                        <a:spcAft>
                          <a:spcPts val="300"/>
                        </a:spcAft>
                      </a:pPr>
                      <a:r>
                        <a:rPr lang="en-US" sz="1400" b="1" i="0">
                          <a:solidFill>
                            <a:schemeClr val="bg1"/>
                          </a:solidFill>
                          <a:latin typeface="+mn-lt"/>
                          <a:ea typeface="Roboto Medium" panose="02000000000000000000" pitchFamily="2" charset="0"/>
                          <a:cs typeface="Open Sans Semibold" panose="020B0706030804020204" pitchFamily="34" charset="0"/>
                        </a:rPr>
                        <a:t>Fit &amp; Feasibility</a:t>
                      </a:r>
                    </a:p>
                  </a:txBody>
                  <a:tcPr anchor="ctr">
                    <a:solidFill>
                      <a:schemeClr val="accent1"/>
                    </a:solidFill>
                  </a:tcPr>
                </a:tc>
                <a:tc>
                  <a:txBody>
                    <a:bodyPr/>
                    <a:lstStyle/>
                    <a:p>
                      <a:pPr marL="171450" indent="-171450">
                        <a:spcBef>
                          <a:spcPts val="0"/>
                        </a:spcBef>
                        <a:spcAft>
                          <a:spcPts val="0"/>
                        </a:spcAft>
                        <a:buFont typeface="Arial" panose="020B0604020202020204" pitchFamily="34" charset="0"/>
                        <a:buChar char="•"/>
                      </a:pPr>
                      <a:r>
                        <a:rPr lang="en-US" sz="1300" b="1" i="0">
                          <a:solidFill>
                            <a:srgbClr val="000000"/>
                          </a:solidFill>
                          <a:latin typeface="+mn-lt"/>
                          <a:ea typeface="Roboto Light" panose="02000000000000000000" pitchFamily="2" charset="0"/>
                          <a:cs typeface="Gotham Medium" pitchFamily="2" charset="0"/>
                        </a:rPr>
                        <a:t>Fit: </a:t>
                      </a:r>
                      <a:r>
                        <a:rPr lang="en-US" sz="1300" b="0" i="0">
                          <a:solidFill>
                            <a:srgbClr val="000000"/>
                          </a:solidFill>
                          <a:latin typeface="+mn-lt"/>
                          <a:ea typeface="Roboto Light" panose="02000000000000000000" pitchFamily="2" charset="0"/>
                          <a:cs typeface="Gotham Medium" pitchFamily="2" charset="0"/>
                        </a:rPr>
                        <a:t>The solution directly aligns with the barriers of structural racism and health inequity and the solution category of “</a:t>
                      </a:r>
                      <a:r>
                        <a:rPr lang="en-US" sz="1400"/>
                        <a:t>Building Community-Based Equity: Addressing Racism &amp; Social Determinants of Health”.</a:t>
                      </a:r>
                      <a:endParaRPr lang="en-US" sz="1300" b="0" i="0">
                        <a:solidFill>
                          <a:srgbClr val="000000"/>
                        </a:solidFill>
                        <a:latin typeface="+mn-lt"/>
                        <a:ea typeface="Roboto Light" panose="02000000000000000000" pitchFamily="2" charset="0"/>
                        <a:cs typeface="Gotham Medium" pitchFamily="2" charset="0"/>
                      </a:endParaRPr>
                    </a:p>
                    <a:p>
                      <a:pPr marL="171450" indent="-171450">
                        <a:spcBef>
                          <a:spcPts val="0"/>
                        </a:spcBef>
                        <a:spcAft>
                          <a:spcPts val="0"/>
                        </a:spcAft>
                        <a:buFont typeface="Arial" panose="020B0604020202020204" pitchFamily="34" charset="0"/>
                        <a:buChar char="•"/>
                      </a:pPr>
                      <a:r>
                        <a:rPr lang="en-US" sz="1300" b="1" i="0">
                          <a:solidFill>
                            <a:srgbClr val="000000"/>
                          </a:solidFill>
                          <a:latin typeface="+mn-lt"/>
                          <a:ea typeface="Roboto Light" panose="02000000000000000000" pitchFamily="2" charset="0"/>
                          <a:cs typeface="Gotham Medium" pitchFamily="2" charset="0"/>
                        </a:rPr>
                        <a:t>Implementation: </a:t>
                      </a:r>
                      <a:r>
                        <a:rPr lang="en-US" sz="1300" b="0" i="0">
                          <a:solidFill>
                            <a:srgbClr val="000000"/>
                          </a:solidFill>
                          <a:latin typeface="+mn-lt"/>
                          <a:ea typeface="Roboto Light" panose="02000000000000000000" pitchFamily="2" charset="0"/>
                          <a:cs typeface="Gotham Medium" pitchFamily="2" charset="0"/>
                        </a:rPr>
                        <a:t>The proposed plan includes a design and build phase that incorporates the voice of the customer and various user personas coupled with leveraging the lessons from the two pilot programs before rolling out to all counties in Georgia.</a:t>
                      </a:r>
                      <a:endParaRPr lang="en-US" sz="1300" b="0" i="0" kern="1200">
                        <a:solidFill>
                          <a:schemeClr val="accent2"/>
                        </a:solidFill>
                        <a:latin typeface="+mn-lt"/>
                        <a:ea typeface="Roboto Medium" panose="02000000000000000000" pitchFamily="2" charset="0"/>
                        <a:cs typeface="Open Sans Semibold" panose="020B0706030804020204" pitchFamily="34" charset="0"/>
                      </a:endParaRPr>
                    </a:p>
                    <a:p>
                      <a:pPr marL="171450" indent="-171450">
                        <a:spcBef>
                          <a:spcPts val="0"/>
                        </a:spcBef>
                        <a:spcAft>
                          <a:spcPts val="0"/>
                        </a:spcAft>
                        <a:buFont typeface="Arial" panose="020B0604020202020204" pitchFamily="34" charset="0"/>
                        <a:buChar char="•"/>
                      </a:pPr>
                      <a:r>
                        <a:rPr lang="en-US" sz="1300" b="1" i="0" kern="1200">
                          <a:solidFill>
                            <a:srgbClr val="000000"/>
                          </a:solidFill>
                          <a:latin typeface="+mn-lt"/>
                          <a:ea typeface="Roboto Light" panose="02000000000000000000" pitchFamily="2" charset="0"/>
                          <a:cs typeface="Gotham Medium" pitchFamily="2" charset="0"/>
                        </a:rPr>
                        <a:t>Feasibility: </a:t>
                      </a:r>
                      <a:r>
                        <a:rPr lang="en-US" sz="1300" b="0" i="0">
                          <a:solidFill>
                            <a:srgbClr val="000000"/>
                          </a:solidFill>
                          <a:latin typeface="+mn-lt"/>
                          <a:ea typeface="Roboto Light" panose="02000000000000000000" pitchFamily="2" charset="0"/>
                          <a:cs typeface="Gotham Medium" pitchFamily="2" charset="0"/>
                        </a:rPr>
                        <a:t>The solution and implementation plan of up to one year are feasible with the appropriate planning and confirmed partnership enablers.</a:t>
                      </a:r>
                    </a:p>
                  </a:txBody>
                  <a:tcPr/>
                </a:tc>
                <a:extLst>
                  <a:ext uri="{0D108BD9-81ED-4DB2-BD59-A6C34878D82A}">
                    <a16:rowId xmlns:a16="http://schemas.microsoft.com/office/drawing/2014/main" val="2195845402"/>
                  </a:ext>
                </a:extLst>
              </a:tr>
              <a:tr h="675559">
                <a:tc>
                  <a:txBody>
                    <a:bodyPr/>
                    <a:lstStyle/>
                    <a:p>
                      <a:pPr defTabSz="912700">
                        <a:spcBef>
                          <a:spcPts val="0"/>
                        </a:spcBef>
                        <a:spcAft>
                          <a:spcPts val="300"/>
                        </a:spcAft>
                      </a:pPr>
                      <a:r>
                        <a:rPr lang="en-US" sz="1400" b="1" i="0">
                          <a:solidFill>
                            <a:schemeClr val="bg1"/>
                          </a:solidFill>
                          <a:latin typeface="+mn-lt"/>
                          <a:ea typeface="Roboto Medium" panose="02000000000000000000" pitchFamily="2" charset="0"/>
                          <a:cs typeface="Open Sans Semibold" panose="020B0706030804020204" pitchFamily="34" charset="0"/>
                        </a:rPr>
                        <a:t>Innovation</a:t>
                      </a:r>
                    </a:p>
                  </a:txBody>
                  <a:tcPr anchor="ctr">
                    <a:solidFill>
                      <a:schemeClr val="accent1"/>
                    </a:solidFill>
                  </a:tcPr>
                </a:tc>
                <a:tc>
                  <a:txBody>
                    <a:bodyPr/>
                    <a:lstStyle/>
                    <a:p>
                      <a:pPr marL="171450" marR="0" lvl="0" indent="-171450" algn="l" defTabSz="28803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i="0">
                          <a:solidFill>
                            <a:srgbClr val="000000"/>
                          </a:solidFill>
                          <a:latin typeface="+mn-lt"/>
                          <a:ea typeface="Roboto Light" panose="02000000000000000000" pitchFamily="2" charset="0"/>
                          <a:cs typeface="Gotham Medium" pitchFamily="2" charset="0"/>
                        </a:rPr>
                        <a:t>Creativity: </a:t>
                      </a:r>
                      <a:r>
                        <a:rPr lang="en-US" sz="1300" b="0" i="0">
                          <a:solidFill>
                            <a:srgbClr val="000000"/>
                          </a:solidFill>
                          <a:latin typeface="+mn-lt"/>
                          <a:ea typeface="Roboto Light" panose="02000000000000000000" pitchFamily="2" charset="0"/>
                          <a:cs typeface="Gotham Medium" pitchFamily="2" charset="0"/>
                        </a:rPr>
                        <a:t>The solution leverages a smartphone, video- and data-enabled device coupled with the use of AI and advanced technology. It also offers expanded access and convenience to maternal care to Black women 24x7 leveraging the experience and expertise of the CCAs beyond existing programs such as the 5-year </a:t>
                      </a:r>
                      <a:r>
                        <a:rPr lang="en-US" sz="1300" b="0" i="0">
                          <a:solidFill>
                            <a:srgbClr val="000000"/>
                          </a:solidFill>
                          <a:latin typeface="+mn-lt"/>
                          <a:ea typeface="Roboto Light" panose="02000000000000000000" pitchFamily="2" charset="0"/>
                          <a:cs typeface="Gotham Medium" pitchFamily="2" charset="0"/>
                          <a:hlinkClick r:id="rId2"/>
                        </a:rPr>
                        <a:t>South Georgia Healthy Start Program </a:t>
                      </a:r>
                      <a:r>
                        <a:rPr lang="en-US" sz="1300" b="0" i="0">
                          <a:solidFill>
                            <a:srgbClr val="000000"/>
                          </a:solidFill>
                          <a:latin typeface="+mn-lt"/>
                          <a:ea typeface="Roboto Light" panose="02000000000000000000" pitchFamily="2" charset="0"/>
                          <a:cs typeface="Gotham Medium" pitchFamily="2" charset="0"/>
                        </a:rPr>
                        <a:t>and the </a:t>
                      </a:r>
                      <a:r>
                        <a:rPr lang="en-US" sz="1300" b="0" i="0">
                          <a:solidFill>
                            <a:srgbClr val="000000"/>
                          </a:solidFill>
                          <a:latin typeface="+mn-lt"/>
                          <a:ea typeface="Roboto Light" panose="02000000000000000000" pitchFamily="2" charset="0"/>
                          <a:cs typeface="Gotham Medium" pitchFamily="2" charset="0"/>
                          <a:hlinkClick r:id="rId3"/>
                        </a:rPr>
                        <a:t>Walmart Doula Care Program in Georgia</a:t>
                      </a:r>
                      <a:r>
                        <a:rPr lang="en-US" sz="1300" b="0" i="0">
                          <a:solidFill>
                            <a:srgbClr val="000000"/>
                          </a:solidFill>
                          <a:latin typeface="+mn-lt"/>
                          <a:ea typeface="Roboto Light" panose="02000000000000000000" pitchFamily="2" charset="0"/>
                          <a:cs typeface="Gotham Medium" pitchFamily="2" charset="0"/>
                        </a:rPr>
                        <a:t>. </a:t>
                      </a:r>
                    </a:p>
                  </a:txBody>
                  <a:tcPr/>
                </a:tc>
                <a:extLst>
                  <a:ext uri="{0D108BD9-81ED-4DB2-BD59-A6C34878D82A}">
                    <a16:rowId xmlns:a16="http://schemas.microsoft.com/office/drawing/2014/main" val="1898839639"/>
                  </a:ext>
                </a:extLst>
              </a:tr>
              <a:tr h="829399">
                <a:tc>
                  <a:txBody>
                    <a:bodyPr/>
                    <a:lstStyle/>
                    <a:p>
                      <a:pPr defTabSz="912700">
                        <a:spcBef>
                          <a:spcPts val="0"/>
                        </a:spcBef>
                        <a:spcAft>
                          <a:spcPts val="300"/>
                        </a:spcAft>
                      </a:pPr>
                      <a:r>
                        <a:rPr lang="en-US" sz="1400" b="1" i="0">
                          <a:solidFill>
                            <a:schemeClr val="bg1"/>
                          </a:solidFill>
                          <a:latin typeface="+mn-lt"/>
                          <a:ea typeface="Roboto Medium" panose="02000000000000000000" pitchFamily="2" charset="0"/>
                          <a:cs typeface="Open Sans Semibold" panose="020B0706030804020204" pitchFamily="34" charset="0"/>
                        </a:rPr>
                        <a:t>Inclusion, Accessibility and Scalability</a:t>
                      </a:r>
                    </a:p>
                  </a:txBody>
                  <a:tcPr anchor="ctr">
                    <a:solidFill>
                      <a:schemeClr val="accent1"/>
                    </a:solidFill>
                  </a:tcPr>
                </a:tc>
                <a:tc>
                  <a:txBody>
                    <a:bodyPr/>
                    <a:lstStyle/>
                    <a:p>
                      <a:pPr marL="171450" indent="-171450">
                        <a:spcBef>
                          <a:spcPts val="0"/>
                        </a:spcBef>
                        <a:spcAft>
                          <a:spcPts val="0"/>
                        </a:spcAft>
                        <a:buFont typeface="Arial" panose="020B0604020202020204" pitchFamily="34" charset="0"/>
                        <a:buChar char="•"/>
                      </a:pPr>
                      <a:r>
                        <a:rPr lang="en-US" sz="1300" b="1" i="0">
                          <a:solidFill>
                            <a:srgbClr val="000000"/>
                          </a:solidFill>
                          <a:latin typeface="+mn-lt"/>
                          <a:ea typeface="Roboto Light" panose="02000000000000000000" pitchFamily="2" charset="0"/>
                          <a:cs typeface="Gotham Medium" pitchFamily="2" charset="0"/>
                        </a:rPr>
                        <a:t>Inclusion &amp; Accessibility: </a:t>
                      </a:r>
                      <a:r>
                        <a:rPr lang="en-US" sz="1300" b="0" i="0">
                          <a:solidFill>
                            <a:srgbClr val="000000"/>
                          </a:solidFill>
                          <a:latin typeface="+mn-lt"/>
                          <a:ea typeface="Roboto Light" panose="02000000000000000000" pitchFamily="2" charset="0"/>
                          <a:cs typeface="Gotham Medium" pitchFamily="2" charset="0"/>
                        </a:rPr>
                        <a:t>The DearMama app is accessible 24x7 at the convenience of the expectant mother. The usage of CCAs serve the community that they live in with shared cultural values.</a:t>
                      </a:r>
                    </a:p>
                    <a:p>
                      <a:pPr marL="171450" indent="-171450">
                        <a:spcBef>
                          <a:spcPts val="0"/>
                        </a:spcBef>
                        <a:spcAft>
                          <a:spcPts val="0"/>
                        </a:spcAft>
                        <a:buFont typeface="Arial" panose="020B0604020202020204" pitchFamily="34" charset="0"/>
                        <a:buChar char="•"/>
                      </a:pPr>
                      <a:r>
                        <a:rPr lang="en-US" sz="1300" b="1" i="0">
                          <a:solidFill>
                            <a:srgbClr val="000000"/>
                          </a:solidFill>
                          <a:latin typeface="+mn-lt"/>
                          <a:ea typeface="Roboto Light" panose="02000000000000000000" pitchFamily="2" charset="0"/>
                          <a:cs typeface="Gotham Medium" pitchFamily="2" charset="0"/>
                        </a:rPr>
                        <a:t>Scalability</a:t>
                      </a:r>
                      <a:r>
                        <a:rPr lang="en-US" sz="1300" i="0">
                          <a:solidFill>
                            <a:srgbClr val="000000"/>
                          </a:solidFill>
                          <a:latin typeface="+mn-lt"/>
                          <a:ea typeface="Roboto Light" panose="02000000000000000000" pitchFamily="2" charset="0"/>
                          <a:cs typeface="Gotham Medium" pitchFamily="2" charset="0"/>
                        </a:rPr>
                        <a:t>: </a:t>
                      </a:r>
                      <a:r>
                        <a:rPr lang="en-US" sz="1300" b="0" i="0">
                          <a:solidFill>
                            <a:srgbClr val="000000"/>
                          </a:solidFill>
                          <a:latin typeface="+mn-lt"/>
                          <a:ea typeface="Roboto Light" panose="02000000000000000000" pitchFamily="2" charset="0"/>
                          <a:cs typeface="Gotham Medium" pitchFamily="2" charset="0"/>
                        </a:rPr>
                        <a:t>With the appropriate funding and strategic partnerships, the solution is scalability and sustainable with the option to expand to other states.</a:t>
                      </a:r>
                    </a:p>
                  </a:txBody>
                  <a:tcPr/>
                </a:tc>
                <a:extLst>
                  <a:ext uri="{0D108BD9-81ED-4DB2-BD59-A6C34878D82A}">
                    <a16:rowId xmlns:a16="http://schemas.microsoft.com/office/drawing/2014/main" val="4009804970"/>
                  </a:ext>
                </a:extLst>
              </a:tr>
            </a:tbl>
          </a:graphicData>
        </a:graphic>
      </p:graphicFrame>
      <p:pic>
        <p:nvPicPr>
          <p:cNvPr id="20" name="Picture 19" descr="Icon&#10;&#10;Description automatically generated">
            <a:extLst>
              <a:ext uri="{FF2B5EF4-FFF2-40B4-BE49-F238E27FC236}">
                <a16:creationId xmlns:a16="http://schemas.microsoft.com/office/drawing/2014/main" id="{565F25BF-EBCA-4FF0-9F04-36D5A14922EE}"/>
              </a:ext>
            </a:extLst>
          </p:cNvPr>
          <p:cNvPicPr>
            <a:picLocks noChangeAspect="1"/>
          </p:cNvPicPr>
          <p:nvPr/>
        </p:nvPicPr>
        <p:blipFill>
          <a:blip r:embed="rId4">
            <a:alphaModFix amt="6000"/>
          </a:blip>
          <a:stretch>
            <a:fillRect/>
          </a:stretch>
        </p:blipFill>
        <p:spPr>
          <a:xfrm>
            <a:off x="6368809" y="265227"/>
            <a:ext cx="5271503" cy="5983869"/>
          </a:xfrm>
          <a:prstGeom prst="rect">
            <a:avLst/>
          </a:prstGeom>
          <a:effectLst>
            <a:reflection endPos="0" dir="5400000" sy="-100000" algn="bl" rotWithShape="0"/>
          </a:effectLst>
        </p:spPr>
      </p:pic>
    </p:spTree>
    <p:extLst>
      <p:ext uri="{BB962C8B-B14F-4D97-AF65-F5344CB8AC3E}">
        <p14:creationId xmlns:p14="http://schemas.microsoft.com/office/powerpoint/2010/main" val="39109829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Rounded Corners 133">
            <a:extLst>
              <a:ext uri="{FF2B5EF4-FFF2-40B4-BE49-F238E27FC236}">
                <a16:creationId xmlns:a16="http://schemas.microsoft.com/office/drawing/2014/main" id="{9D37A442-066C-4A5A-848D-D41063A29254}"/>
              </a:ext>
            </a:extLst>
          </p:cNvPr>
          <p:cNvSpPr/>
          <p:nvPr/>
        </p:nvSpPr>
        <p:spPr>
          <a:xfrm>
            <a:off x="224039" y="907805"/>
            <a:ext cx="1871099" cy="316043"/>
          </a:xfrm>
          <a:prstGeom prst="roundRect">
            <a:avLst/>
          </a:prstGeom>
          <a:solidFill>
            <a:schemeClr val="accent2"/>
          </a:solidFill>
          <a:ln w="28575" cap="flat" cmpd="sng" algn="ctr">
            <a:solidFill>
              <a:schemeClr val="accent2"/>
            </a:solidFill>
            <a:prstDash val="solid"/>
          </a:ln>
          <a:effectLst/>
        </p:spPr>
        <p:txBody>
          <a:bodyPr rtlCol="0" anchor="ctr"/>
          <a:lstStyle/>
          <a:p>
            <a:pPr algn="ctr">
              <a:defRPr/>
            </a:pPr>
            <a:r>
              <a:rPr lang="en-US" sz="1400" b="1" kern="0">
                <a:solidFill>
                  <a:srgbClr val="FFFFFF"/>
                </a:solidFill>
                <a:latin typeface="+mj-lt"/>
              </a:rPr>
              <a:t>App Development</a:t>
            </a:r>
          </a:p>
        </p:txBody>
      </p:sp>
      <p:grpSp>
        <p:nvGrpSpPr>
          <p:cNvPr id="136" name="Group 135">
            <a:extLst>
              <a:ext uri="{FF2B5EF4-FFF2-40B4-BE49-F238E27FC236}">
                <a16:creationId xmlns:a16="http://schemas.microsoft.com/office/drawing/2014/main" id="{E7E28038-19AC-4C2B-9CD5-4D12C51B3DC1}"/>
              </a:ext>
            </a:extLst>
          </p:cNvPr>
          <p:cNvGrpSpPr/>
          <p:nvPr/>
        </p:nvGrpSpPr>
        <p:grpSpPr>
          <a:xfrm>
            <a:off x="4008229" y="886857"/>
            <a:ext cx="4206240" cy="316043"/>
            <a:chOff x="4161211" y="1695494"/>
            <a:chExt cx="3628691" cy="420653"/>
          </a:xfrm>
          <a:solidFill>
            <a:srgbClr val="7E00FF"/>
          </a:solidFill>
        </p:grpSpPr>
        <p:sp>
          <p:nvSpPr>
            <p:cNvPr id="137" name="Rectangle: Rounded Corners 136">
              <a:extLst>
                <a:ext uri="{FF2B5EF4-FFF2-40B4-BE49-F238E27FC236}">
                  <a16:creationId xmlns:a16="http://schemas.microsoft.com/office/drawing/2014/main" id="{EF72958F-B825-4715-9607-D5C03B932C8C}"/>
                </a:ext>
              </a:extLst>
            </p:cNvPr>
            <p:cNvSpPr/>
            <p:nvPr/>
          </p:nvSpPr>
          <p:spPr>
            <a:xfrm>
              <a:off x="4161211" y="1695494"/>
              <a:ext cx="3628691" cy="420653"/>
            </a:xfrm>
            <a:prstGeom prst="roundRect">
              <a:avLst/>
            </a:prstGeom>
            <a:solidFill>
              <a:schemeClr val="accent2"/>
            </a:solidFill>
            <a:ln w="28575" cap="flat" cmpd="sng" algn="ctr">
              <a:solidFill>
                <a:schemeClr val="accent2"/>
              </a:solidFill>
              <a:prstDash val="solid"/>
            </a:ln>
            <a:effectLst/>
          </p:spPr>
          <p:txBody>
            <a:bodyPr rtlCol="0" anchor="ctr"/>
            <a:lstStyle/>
            <a:p>
              <a:pPr algn="ctr">
                <a:defRPr/>
              </a:pPr>
              <a:endParaRPr lang="en-US" kern="0">
                <a:solidFill>
                  <a:srgbClr val="FFFFFF"/>
                </a:solidFill>
                <a:latin typeface="Graphik" panose="020B0503030202060203" pitchFamily="34" charset="0"/>
              </a:endParaRPr>
            </a:p>
          </p:txBody>
        </p:sp>
        <p:sp>
          <p:nvSpPr>
            <p:cNvPr id="138" name="TextBox 137">
              <a:extLst>
                <a:ext uri="{FF2B5EF4-FFF2-40B4-BE49-F238E27FC236}">
                  <a16:creationId xmlns:a16="http://schemas.microsoft.com/office/drawing/2014/main" id="{7C7FD9E6-0FBA-4944-892B-37F215551939}"/>
                </a:ext>
              </a:extLst>
            </p:cNvPr>
            <p:cNvSpPr txBox="1"/>
            <p:nvPr/>
          </p:nvSpPr>
          <p:spPr>
            <a:xfrm>
              <a:off x="4206811" y="1700116"/>
              <a:ext cx="3537489" cy="409651"/>
            </a:xfrm>
            <a:prstGeom prst="rect">
              <a:avLst/>
            </a:prstGeom>
            <a:solidFill>
              <a:schemeClr val="accent2"/>
            </a:solidFill>
            <a:ln>
              <a:solidFill>
                <a:schemeClr val="accent2"/>
              </a:solidFill>
            </a:ln>
          </p:spPr>
          <p:txBody>
            <a:bodyPr wrap="square" rtlCol="0">
              <a:spAutoFit/>
            </a:bodyPr>
            <a:lstStyle/>
            <a:p>
              <a:pPr algn="ctr">
                <a:defRPr/>
              </a:pPr>
              <a:r>
                <a:rPr lang="en-US" sz="1400" b="1" kern="0">
                  <a:solidFill>
                    <a:srgbClr val="FFFFFF"/>
                  </a:solidFill>
                  <a:latin typeface="+mj-lt"/>
                </a:rPr>
                <a:t>Local Community</a:t>
              </a:r>
            </a:p>
          </p:txBody>
        </p:sp>
      </p:grpSp>
      <p:grpSp>
        <p:nvGrpSpPr>
          <p:cNvPr id="139" name="Group 138">
            <a:extLst>
              <a:ext uri="{FF2B5EF4-FFF2-40B4-BE49-F238E27FC236}">
                <a16:creationId xmlns:a16="http://schemas.microsoft.com/office/drawing/2014/main" id="{ABF31437-B5B2-4A66-AF3E-633983077B71}"/>
              </a:ext>
            </a:extLst>
          </p:cNvPr>
          <p:cNvGrpSpPr/>
          <p:nvPr/>
        </p:nvGrpSpPr>
        <p:grpSpPr>
          <a:xfrm>
            <a:off x="9620565" y="832723"/>
            <a:ext cx="2504497" cy="331713"/>
            <a:chOff x="8121335" y="1629329"/>
            <a:chExt cx="1538921" cy="696405"/>
          </a:xfrm>
          <a:solidFill>
            <a:srgbClr val="7500C0"/>
          </a:solidFill>
        </p:grpSpPr>
        <p:sp>
          <p:nvSpPr>
            <p:cNvPr id="140" name="Rectangle: Rounded Corners 139">
              <a:extLst>
                <a:ext uri="{FF2B5EF4-FFF2-40B4-BE49-F238E27FC236}">
                  <a16:creationId xmlns:a16="http://schemas.microsoft.com/office/drawing/2014/main" id="{F1951E80-BC30-4E48-BE98-74E7B92A0700}"/>
                </a:ext>
              </a:extLst>
            </p:cNvPr>
            <p:cNvSpPr/>
            <p:nvPr/>
          </p:nvSpPr>
          <p:spPr>
            <a:xfrm>
              <a:off x="8121335" y="1679583"/>
              <a:ext cx="1538921" cy="646151"/>
            </a:xfrm>
            <a:prstGeom prst="roundRect">
              <a:avLst/>
            </a:prstGeom>
            <a:solidFill>
              <a:schemeClr val="accent2"/>
            </a:solidFill>
            <a:ln w="28575" cap="flat" cmpd="sng" algn="ctr">
              <a:solidFill>
                <a:schemeClr val="accent2"/>
              </a:solidFill>
              <a:prstDash val="solid"/>
            </a:ln>
            <a:effectLst/>
          </p:spPr>
          <p:txBody>
            <a:bodyPr rtlCol="0" anchor="ctr"/>
            <a:lstStyle/>
            <a:p>
              <a:pPr algn="ctr">
                <a:defRPr/>
              </a:pPr>
              <a:endParaRPr lang="en-US" kern="0">
                <a:solidFill>
                  <a:srgbClr val="FFFFFF"/>
                </a:solidFill>
                <a:latin typeface="Graphik" panose="020B0503030202060203" pitchFamily="34" charset="0"/>
              </a:endParaRPr>
            </a:p>
          </p:txBody>
        </p:sp>
        <p:sp>
          <p:nvSpPr>
            <p:cNvPr id="141" name="TextBox 140">
              <a:extLst>
                <a:ext uri="{FF2B5EF4-FFF2-40B4-BE49-F238E27FC236}">
                  <a16:creationId xmlns:a16="http://schemas.microsoft.com/office/drawing/2014/main" id="{201C2BC8-B9BC-489D-A72D-80D03CBD9809}"/>
                </a:ext>
              </a:extLst>
            </p:cNvPr>
            <p:cNvSpPr txBox="1"/>
            <p:nvPr/>
          </p:nvSpPr>
          <p:spPr>
            <a:xfrm>
              <a:off x="8140675" y="1629329"/>
              <a:ext cx="1500241" cy="646153"/>
            </a:xfrm>
            <a:prstGeom prst="rect">
              <a:avLst/>
            </a:prstGeom>
            <a:solidFill>
              <a:schemeClr val="accent2"/>
            </a:solidFill>
            <a:ln>
              <a:solidFill>
                <a:schemeClr val="accent2"/>
              </a:solidFill>
            </a:ln>
          </p:spPr>
          <p:txBody>
            <a:bodyPr wrap="square" rtlCol="0">
              <a:spAutoFit/>
            </a:bodyPr>
            <a:lstStyle/>
            <a:p>
              <a:pPr algn="ctr">
                <a:defRPr/>
              </a:pPr>
              <a:r>
                <a:rPr lang="en-US" sz="1400" b="1" kern="0">
                  <a:solidFill>
                    <a:srgbClr val="FFFFFF"/>
                  </a:solidFill>
                  <a:latin typeface="+mj-lt"/>
                </a:rPr>
                <a:t>Telecommunication</a:t>
              </a:r>
            </a:p>
          </p:txBody>
        </p:sp>
      </p:grpSp>
      <p:sp>
        <p:nvSpPr>
          <p:cNvPr id="174" name="Rectangle 173">
            <a:extLst>
              <a:ext uri="{FF2B5EF4-FFF2-40B4-BE49-F238E27FC236}">
                <a16:creationId xmlns:a16="http://schemas.microsoft.com/office/drawing/2014/main" id="{F61A64B9-DD1B-469D-A29D-ED5E79543A94}"/>
              </a:ext>
            </a:extLst>
          </p:cNvPr>
          <p:cNvSpPr/>
          <p:nvPr/>
        </p:nvSpPr>
        <p:spPr>
          <a:xfrm>
            <a:off x="146477" y="4533275"/>
            <a:ext cx="6633186" cy="1680932"/>
          </a:xfrm>
          <a:prstGeom prst="rect">
            <a:avLst/>
          </a:prstGeom>
          <a:noFill/>
          <a:ln w="571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93" name="Title 6">
            <a:extLst>
              <a:ext uri="{FF2B5EF4-FFF2-40B4-BE49-F238E27FC236}">
                <a16:creationId xmlns:a16="http://schemas.microsoft.com/office/drawing/2014/main" id="{1F8F8BD5-649C-4FF5-A89E-B6C5DEEAD966}"/>
              </a:ext>
            </a:extLst>
          </p:cNvPr>
          <p:cNvSpPr txBox="1">
            <a:spLocks/>
          </p:cNvSpPr>
          <p:nvPr/>
        </p:nvSpPr>
        <p:spPr>
          <a:xfrm>
            <a:off x="345018" y="297775"/>
            <a:ext cx="11491382" cy="345257"/>
          </a:xfrm>
          <a:prstGeom prst="rect">
            <a:avLst/>
          </a:prstGeom>
        </p:spPr>
        <p:txBody>
          <a:bodyPr vert="horz" lIns="0" tIns="0" rIns="130101" bIns="0" rtlCol="0" anchor="t" anchorCtr="0">
            <a:noAutofit/>
          </a:bodyPr>
          <a:lstStyle>
            <a:lvl1pPr algn="l" defTabSz="1734634" rtl="0" eaLnBrk="1" latinLnBrk="0" hangingPunct="1">
              <a:lnSpc>
                <a:spcPct val="80000"/>
              </a:lnSpc>
              <a:spcBef>
                <a:spcPct val="0"/>
              </a:spcBef>
              <a:buNone/>
              <a:defRPr sz="3200" b="0" i="0" kern="1200" cap="all" spc="-133" baseline="0">
                <a:solidFill>
                  <a:schemeClr val="tx1"/>
                </a:solidFill>
                <a:latin typeface="Arial Black" charset="0"/>
                <a:ea typeface="Arial Black" charset="0"/>
                <a:cs typeface="Arial Black" charset="0"/>
              </a:defRPr>
            </a:lvl1pPr>
          </a:lstStyle>
          <a:p>
            <a:pPr marL="0" marR="0" lvl="0" indent="0" algn="l" defTabSz="1734634" rtl="0" eaLnBrk="1" fontAlgn="auto" latinLnBrk="0" hangingPunct="1">
              <a:lnSpc>
                <a:spcPct val="80000"/>
              </a:lnSpc>
              <a:spcBef>
                <a:spcPct val="0"/>
              </a:spcBef>
              <a:spcAft>
                <a:spcPts val="0"/>
              </a:spcAft>
              <a:buClrTx/>
              <a:buSzTx/>
              <a:buFontTx/>
              <a:buNone/>
              <a:tabLst/>
              <a:defRPr/>
            </a:pPr>
            <a:endParaRPr lang="en-GB" b="1" cap="none">
              <a:solidFill>
                <a:srgbClr val="000000"/>
              </a:solidFill>
              <a:latin typeface="+mj-lt"/>
            </a:endParaRPr>
          </a:p>
        </p:txBody>
      </p:sp>
      <p:sp>
        <p:nvSpPr>
          <p:cNvPr id="195" name="Slide Number Placeholder 4">
            <a:extLst>
              <a:ext uri="{FF2B5EF4-FFF2-40B4-BE49-F238E27FC236}">
                <a16:creationId xmlns:a16="http://schemas.microsoft.com/office/drawing/2014/main" id="{D66AA37B-6055-441F-BB56-7EBB204D678B}"/>
              </a:ext>
            </a:extLst>
          </p:cNvPr>
          <p:cNvSpPr txBox="1">
            <a:spLocks/>
          </p:cNvSpPr>
          <p:nvPr/>
        </p:nvSpPr>
        <p:spPr>
          <a:xfrm>
            <a:off x="11072619" y="6543730"/>
            <a:ext cx="770951" cy="192287"/>
          </a:xfrm>
          <a:prstGeom prst="rect">
            <a:avLst/>
          </a:prstGeom>
        </p:spPr>
        <p:txBody>
          <a:bodyPr vert="horz" lIns="0" tIns="0" rIns="0" bIns="0" rtlCol="0" anchor="ctr" anchorCtr="0"/>
          <a:lstStyle>
            <a:defPPr>
              <a:defRPr lang="en-US"/>
            </a:defPPr>
            <a:lvl1pPr marL="0" algn="r" defTabSz="1087106" rtl="0" eaLnBrk="1" latinLnBrk="0" hangingPunct="1">
              <a:defRPr sz="1000" b="0" i="0" kern="1200">
                <a:solidFill>
                  <a:schemeClr val="tx2">
                    <a:lumMod val="60000"/>
                    <a:lumOff val="40000"/>
                  </a:schemeClr>
                </a:solidFill>
                <a:latin typeface="+mn-lt"/>
                <a:ea typeface="+mn-ea"/>
                <a:cs typeface="+mn-cs"/>
              </a:defRPr>
            </a:lvl1pPr>
            <a:lvl2pPr marL="543552" algn="l" defTabSz="1087106" rtl="0" eaLnBrk="1" latinLnBrk="0" hangingPunct="1">
              <a:defRPr sz="2173" kern="1200">
                <a:solidFill>
                  <a:schemeClr val="tx1"/>
                </a:solidFill>
                <a:latin typeface="+mn-lt"/>
                <a:ea typeface="+mn-ea"/>
                <a:cs typeface="+mn-cs"/>
              </a:defRPr>
            </a:lvl2pPr>
            <a:lvl3pPr marL="1087106" algn="l" defTabSz="1087106" rtl="0" eaLnBrk="1" latinLnBrk="0" hangingPunct="1">
              <a:defRPr sz="2173" kern="1200">
                <a:solidFill>
                  <a:schemeClr val="tx1"/>
                </a:solidFill>
                <a:latin typeface="+mn-lt"/>
                <a:ea typeface="+mn-ea"/>
                <a:cs typeface="+mn-cs"/>
              </a:defRPr>
            </a:lvl3pPr>
            <a:lvl4pPr marL="1630657" algn="l" defTabSz="1087106" rtl="0" eaLnBrk="1" latinLnBrk="0" hangingPunct="1">
              <a:defRPr sz="2173" kern="1200">
                <a:solidFill>
                  <a:schemeClr val="tx1"/>
                </a:solidFill>
                <a:latin typeface="+mn-lt"/>
                <a:ea typeface="+mn-ea"/>
                <a:cs typeface="+mn-cs"/>
              </a:defRPr>
            </a:lvl4pPr>
            <a:lvl5pPr marL="2174208" algn="l" defTabSz="1087106" rtl="0" eaLnBrk="1" latinLnBrk="0" hangingPunct="1">
              <a:defRPr sz="2173" kern="1200">
                <a:solidFill>
                  <a:schemeClr val="tx1"/>
                </a:solidFill>
                <a:latin typeface="+mn-lt"/>
                <a:ea typeface="+mn-ea"/>
                <a:cs typeface="+mn-cs"/>
              </a:defRPr>
            </a:lvl5pPr>
            <a:lvl6pPr marL="2717761" algn="l" defTabSz="1087106" rtl="0" eaLnBrk="1" latinLnBrk="0" hangingPunct="1">
              <a:defRPr sz="2173" kern="1200">
                <a:solidFill>
                  <a:schemeClr val="tx1"/>
                </a:solidFill>
                <a:latin typeface="+mn-lt"/>
                <a:ea typeface="+mn-ea"/>
                <a:cs typeface="+mn-cs"/>
              </a:defRPr>
            </a:lvl6pPr>
            <a:lvl7pPr marL="3261313" algn="l" defTabSz="1087106" rtl="0" eaLnBrk="1" latinLnBrk="0" hangingPunct="1">
              <a:defRPr sz="2173" kern="1200">
                <a:solidFill>
                  <a:schemeClr val="tx1"/>
                </a:solidFill>
                <a:latin typeface="+mn-lt"/>
                <a:ea typeface="+mn-ea"/>
                <a:cs typeface="+mn-cs"/>
              </a:defRPr>
            </a:lvl7pPr>
            <a:lvl8pPr marL="3804864" algn="l" defTabSz="1087106" rtl="0" eaLnBrk="1" latinLnBrk="0" hangingPunct="1">
              <a:defRPr sz="2173" kern="1200">
                <a:solidFill>
                  <a:schemeClr val="tx1"/>
                </a:solidFill>
                <a:latin typeface="+mn-lt"/>
                <a:ea typeface="+mn-ea"/>
                <a:cs typeface="+mn-cs"/>
              </a:defRPr>
            </a:lvl8pPr>
            <a:lvl9pPr marL="4348417" algn="l" defTabSz="1087106" rtl="0" eaLnBrk="1" latinLnBrk="0" hangingPunct="1">
              <a:defRPr sz="2173" kern="1200">
                <a:solidFill>
                  <a:schemeClr val="tx1"/>
                </a:solidFill>
                <a:latin typeface="+mn-lt"/>
                <a:ea typeface="+mn-ea"/>
                <a:cs typeface="+mn-cs"/>
              </a:defRPr>
            </a:lvl9pPr>
          </a:lstStyle>
          <a:p>
            <a:pPr marL="0" marR="0" lvl="0" indent="0" algn="r" defTabSz="1087106" rtl="0" eaLnBrk="1" fontAlgn="auto" latinLnBrk="0" hangingPunct="1">
              <a:lnSpc>
                <a:spcPct val="100000"/>
              </a:lnSpc>
              <a:spcBef>
                <a:spcPts val="0"/>
              </a:spcBef>
              <a:spcAft>
                <a:spcPts val="0"/>
              </a:spcAft>
              <a:buClrTx/>
              <a:buSzTx/>
              <a:buFontTx/>
              <a:buNone/>
              <a:tabLst/>
              <a:defRPr/>
            </a:pPr>
            <a:fld id="{0D558541-60C9-42A2-8392-FF12533A6B7A}" type="slidenum">
              <a:rPr kumimoji="0" lang="en-US" sz="1000" b="0" i="0" u="none" strike="noStrike" kern="1200" cap="none" spc="0" normalizeH="0" baseline="0" noProof="0" smtClean="0">
                <a:ln>
                  <a:noFill/>
                </a:ln>
                <a:solidFill>
                  <a:srgbClr val="6C6C6C">
                    <a:lumMod val="60000"/>
                    <a:lumOff val="40000"/>
                  </a:srgbClr>
                </a:solidFill>
                <a:effectLst/>
                <a:uLnTx/>
                <a:uFillTx/>
                <a:latin typeface="Arial"/>
                <a:ea typeface="+mn-ea"/>
                <a:cs typeface="+mn-cs"/>
              </a:rPr>
              <a:pPr marL="0" marR="0" lvl="0" indent="0" algn="r" defTabSz="1087106"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solidFill>
                <a:srgbClr val="6C6C6C">
                  <a:lumMod val="60000"/>
                  <a:lumOff val="40000"/>
                </a:srgbClr>
              </a:solidFill>
              <a:effectLst/>
              <a:uLnTx/>
              <a:uFillTx/>
              <a:latin typeface="Arial"/>
              <a:ea typeface="+mn-ea"/>
              <a:cs typeface="+mn-cs"/>
            </a:endParaRPr>
          </a:p>
        </p:txBody>
      </p:sp>
      <p:sp>
        <p:nvSpPr>
          <p:cNvPr id="196" name="Footer Placeholder 4">
            <a:extLst>
              <a:ext uri="{FF2B5EF4-FFF2-40B4-BE49-F238E27FC236}">
                <a16:creationId xmlns:a16="http://schemas.microsoft.com/office/drawing/2014/main" id="{B87362E7-58EF-42AA-9D3C-73D085446152}"/>
              </a:ext>
            </a:extLst>
          </p:cNvPr>
          <p:cNvSpPr txBox="1">
            <a:spLocks/>
          </p:cNvSpPr>
          <p:nvPr/>
        </p:nvSpPr>
        <p:spPr>
          <a:xfrm>
            <a:off x="284452" y="6588212"/>
            <a:ext cx="5714999" cy="206375"/>
          </a:xfrm>
          <a:prstGeom prst="rect">
            <a:avLst/>
          </a:prstGeom>
        </p:spPr>
        <p:txBody>
          <a:bodyPr vert="horz" lIns="0" tIns="0" rIns="0" bIns="0" rtlCol="0" anchor="b" anchorCtr="0"/>
          <a:lstStyle>
            <a:defPPr>
              <a:defRPr lang="en-US"/>
            </a:defPPr>
            <a:lvl1pPr marL="0" algn="l" defTabSz="1087106" rtl="0" eaLnBrk="1" latinLnBrk="0" hangingPunct="1">
              <a:defRPr sz="1000" kern="1200">
                <a:solidFill>
                  <a:schemeClr val="tx2">
                    <a:lumMod val="60000"/>
                    <a:lumOff val="40000"/>
                  </a:schemeClr>
                </a:solidFill>
                <a:latin typeface="Arial" panose="020B0604020202020204" pitchFamily="34" charset="0"/>
                <a:ea typeface="+mn-ea"/>
                <a:cs typeface="Arial" panose="020B0604020202020204" pitchFamily="34" charset="0"/>
              </a:defRPr>
            </a:lvl1pPr>
            <a:lvl2pPr marL="543552" algn="l" defTabSz="1087106" rtl="0" eaLnBrk="1" latinLnBrk="0" hangingPunct="1">
              <a:defRPr sz="2173" kern="1200">
                <a:solidFill>
                  <a:schemeClr val="tx1"/>
                </a:solidFill>
                <a:latin typeface="+mn-lt"/>
                <a:ea typeface="+mn-ea"/>
                <a:cs typeface="+mn-cs"/>
              </a:defRPr>
            </a:lvl2pPr>
            <a:lvl3pPr marL="1087106" algn="l" defTabSz="1087106" rtl="0" eaLnBrk="1" latinLnBrk="0" hangingPunct="1">
              <a:defRPr sz="2173" kern="1200">
                <a:solidFill>
                  <a:schemeClr val="tx1"/>
                </a:solidFill>
                <a:latin typeface="+mn-lt"/>
                <a:ea typeface="+mn-ea"/>
                <a:cs typeface="+mn-cs"/>
              </a:defRPr>
            </a:lvl3pPr>
            <a:lvl4pPr marL="1630657" algn="l" defTabSz="1087106" rtl="0" eaLnBrk="1" latinLnBrk="0" hangingPunct="1">
              <a:defRPr sz="2173" kern="1200">
                <a:solidFill>
                  <a:schemeClr val="tx1"/>
                </a:solidFill>
                <a:latin typeface="+mn-lt"/>
                <a:ea typeface="+mn-ea"/>
                <a:cs typeface="+mn-cs"/>
              </a:defRPr>
            </a:lvl4pPr>
            <a:lvl5pPr marL="2174208" algn="l" defTabSz="1087106" rtl="0" eaLnBrk="1" latinLnBrk="0" hangingPunct="1">
              <a:defRPr sz="2173" kern="1200">
                <a:solidFill>
                  <a:schemeClr val="tx1"/>
                </a:solidFill>
                <a:latin typeface="+mn-lt"/>
                <a:ea typeface="+mn-ea"/>
                <a:cs typeface="+mn-cs"/>
              </a:defRPr>
            </a:lvl5pPr>
            <a:lvl6pPr marL="2717761" algn="l" defTabSz="1087106" rtl="0" eaLnBrk="1" latinLnBrk="0" hangingPunct="1">
              <a:defRPr sz="2173" kern="1200">
                <a:solidFill>
                  <a:schemeClr val="tx1"/>
                </a:solidFill>
                <a:latin typeface="+mn-lt"/>
                <a:ea typeface="+mn-ea"/>
                <a:cs typeface="+mn-cs"/>
              </a:defRPr>
            </a:lvl6pPr>
            <a:lvl7pPr marL="3261313" algn="l" defTabSz="1087106" rtl="0" eaLnBrk="1" latinLnBrk="0" hangingPunct="1">
              <a:defRPr sz="2173" kern="1200">
                <a:solidFill>
                  <a:schemeClr val="tx1"/>
                </a:solidFill>
                <a:latin typeface="+mn-lt"/>
                <a:ea typeface="+mn-ea"/>
                <a:cs typeface="+mn-cs"/>
              </a:defRPr>
            </a:lvl7pPr>
            <a:lvl8pPr marL="3804864" algn="l" defTabSz="1087106" rtl="0" eaLnBrk="1" latinLnBrk="0" hangingPunct="1">
              <a:defRPr sz="2173" kern="1200">
                <a:solidFill>
                  <a:schemeClr val="tx1"/>
                </a:solidFill>
                <a:latin typeface="+mn-lt"/>
                <a:ea typeface="+mn-ea"/>
                <a:cs typeface="+mn-cs"/>
              </a:defRPr>
            </a:lvl8pPr>
            <a:lvl9pPr marL="4348417" algn="l" defTabSz="1087106" rtl="0" eaLnBrk="1" latinLnBrk="0" hangingPunct="1">
              <a:defRPr sz="2173" kern="1200">
                <a:solidFill>
                  <a:schemeClr val="tx1"/>
                </a:solidFill>
                <a:latin typeface="+mn-lt"/>
                <a:ea typeface="+mn-ea"/>
                <a:cs typeface="+mn-cs"/>
              </a:defRPr>
            </a:lvl9pPr>
          </a:lstStyle>
          <a:p>
            <a:r>
              <a:rPr lang="en-GB"/>
              <a:t>Copyright 2020 Accenture. All rights reserved.</a:t>
            </a:r>
            <a:endParaRPr lang="en-US"/>
          </a:p>
        </p:txBody>
      </p:sp>
      <p:grpSp>
        <p:nvGrpSpPr>
          <p:cNvPr id="200" name="Group 199">
            <a:extLst>
              <a:ext uri="{FF2B5EF4-FFF2-40B4-BE49-F238E27FC236}">
                <a16:creationId xmlns:a16="http://schemas.microsoft.com/office/drawing/2014/main" id="{B8C95FFB-9353-4BBB-AF6E-D24125933109}"/>
              </a:ext>
            </a:extLst>
          </p:cNvPr>
          <p:cNvGrpSpPr/>
          <p:nvPr/>
        </p:nvGrpSpPr>
        <p:grpSpPr>
          <a:xfrm>
            <a:off x="2313050" y="2312253"/>
            <a:ext cx="513250" cy="508752"/>
            <a:chOff x="2694450" y="3604112"/>
            <a:chExt cx="698642" cy="642416"/>
          </a:xfrm>
          <a:solidFill>
            <a:srgbClr val="5F0095">
              <a:lumMod val="20000"/>
              <a:lumOff val="80000"/>
            </a:srgbClr>
          </a:solidFill>
        </p:grpSpPr>
        <p:sp>
          <p:nvSpPr>
            <p:cNvPr id="201" name="Chevron 38">
              <a:extLst>
                <a:ext uri="{FF2B5EF4-FFF2-40B4-BE49-F238E27FC236}">
                  <a16:creationId xmlns:a16="http://schemas.microsoft.com/office/drawing/2014/main" id="{84B37329-67A6-4E67-803E-0D5972C352AE}"/>
                </a:ext>
              </a:extLst>
            </p:cNvPr>
            <p:cNvSpPr/>
            <p:nvPr/>
          </p:nvSpPr>
          <p:spPr>
            <a:xfrm>
              <a:off x="2694450" y="3604112"/>
              <a:ext cx="393442" cy="642416"/>
            </a:xfrm>
            <a:prstGeom prst="chevron">
              <a:avLst/>
            </a:prstGeom>
            <a:solidFill>
              <a:srgbClr val="F1F1F1">
                <a:lumMod val="90000"/>
              </a:srgbClr>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Graphik" panose="020B0503030202060203" pitchFamily="34" charset="0"/>
              </a:endParaRPr>
            </a:p>
          </p:txBody>
        </p:sp>
        <p:sp>
          <p:nvSpPr>
            <p:cNvPr id="202" name="Chevron 39">
              <a:extLst>
                <a:ext uri="{FF2B5EF4-FFF2-40B4-BE49-F238E27FC236}">
                  <a16:creationId xmlns:a16="http://schemas.microsoft.com/office/drawing/2014/main" id="{FBDFAF8F-EAD2-4CC7-8EC0-6C27639E74B7}"/>
                </a:ext>
              </a:extLst>
            </p:cNvPr>
            <p:cNvSpPr/>
            <p:nvPr/>
          </p:nvSpPr>
          <p:spPr>
            <a:xfrm>
              <a:off x="2999650" y="3604112"/>
              <a:ext cx="393442" cy="642416"/>
            </a:xfrm>
            <a:prstGeom prst="chevron">
              <a:avLst/>
            </a:prstGeom>
            <a:solidFill>
              <a:srgbClr val="F1F1F1">
                <a:lumMod val="90000"/>
              </a:srgbClr>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Graphik" panose="020B0503030202060203" pitchFamily="34" charset="0"/>
              </a:endParaRPr>
            </a:p>
          </p:txBody>
        </p:sp>
      </p:grpSp>
      <p:sp>
        <p:nvSpPr>
          <p:cNvPr id="216" name="Rectangle 215">
            <a:extLst>
              <a:ext uri="{FF2B5EF4-FFF2-40B4-BE49-F238E27FC236}">
                <a16:creationId xmlns:a16="http://schemas.microsoft.com/office/drawing/2014/main" id="{358B137C-50C8-4E4B-AA76-A8F0BED40336}"/>
              </a:ext>
            </a:extLst>
          </p:cNvPr>
          <p:cNvSpPr/>
          <p:nvPr/>
        </p:nvSpPr>
        <p:spPr>
          <a:xfrm>
            <a:off x="146477" y="1357636"/>
            <a:ext cx="2070509" cy="2647363"/>
          </a:xfrm>
          <a:prstGeom prst="rect">
            <a:avLst/>
          </a:prstGeom>
          <a:noFill/>
          <a:ln w="571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225" name="Picture 224" descr="A picture containing chart&#10;&#10;Description automatically generated">
            <a:extLst>
              <a:ext uri="{FF2B5EF4-FFF2-40B4-BE49-F238E27FC236}">
                <a16:creationId xmlns:a16="http://schemas.microsoft.com/office/drawing/2014/main" id="{2FF86CAE-2D45-4202-B5C8-8C6E378EE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06" y="1483534"/>
            <a:ext cx="993718" cy="1054870"/>
          </a:xfrm>
          <a:prstGeom prst="rect">
            <a:avLst/>
          </a:prstGeom>
        </p:spPr>
      </p:pic>
      <p:sp>
        <p:nvSpPr>
          <p:cNvPr id="4" name="TextBox 3">
            <a:extLst>
              <a:ext uri="{FF2B5EF4-FFF2-40B4-BE49-F238E27FC236}">
                <a16:creationId xmlns:a16="http://schemas.microsoft.com/office/drawing/2014/main" id="{59CA8831-DE53-43E2-B2E1-5A3E24321D8A}"/>
              </a:ext>
            </a:extLst>
          </p:cNvPr>
          <p:cNvSpPr txBox="1"/>
          <p:nvPr/>
        </p:nvSpPr>
        <p:spPr>
          <a:xfrm>
            <a:off x="232576" y="2748964"/>
            <a:ext cx="1898310" cy="1107996"/>
          </a:xfrm>
          <a:prstGeom prst="rect">
            <a:avLst/>
          </a:prstGeom>
          <a:noFill/>
        </p:spPr>
        <p:txBody>
          <a:bodyPr wrap="square" lIns="0" tIns="0" rIns="0" bIns="0" rtlCol="0">
            <a:spAutoFit/>
          </a:bodyPr>
          <a:lstStyle/>
          <a:p>
            <a:pPr algn="ctr"/>
            <a:r>
              <a:rPr lang="en-US" sz="1200" b="1">
                <a:solidFill>
                  <a:schemeClr val="accent1"/>
                </a:solidFill>
              </a:rPr>
              <a:t>Accenture can leverage its Technology </a:t>
            </a:r>
            <a:r>
              <a:rPr lang="en-US" sz="1200" b="1">
                <a:solidFill>
                  <a:srgbClr val="000000"/>
                </a:solidFill>
              </a:rPr>
              <a:t>capabilities and past experiences to help us create the best interactive app</a:t>
            </a:r>
          </a:p>
        </p:txBody>
      </p:sp>
      <p:pic>
        <p:nvPicPr>
          <p:cNvPr id="227" name="Content Placeholder 6">
            <a:extLst>
              <a:ext uri="{FF2B5EF4-FFF2-40B4-BE49-F238E27FC236}">
                <a16:creationId xmlns:a16="http://schemas.microsoft.com/office/drawing/2014/main" id="{968C78FA-4437-4E13-A802-5FBE89505EDB}"/>
              </a:ext>
            </a:extLst>
          </p:cNvPr>
          <p:cNvPicPr>
            <a:picLocks noChangeAspect="1"/>
          </p:cNvPicPr>
          <p:nvPr/>
        </p:nvPicPr>
        <p:blipFill>
          <a:blip r:embed="rId3"/>
          <a:stretch>
            <a:fillRect/>
          </a:stretch>
        </p:blipFill>
        <p:spPr>
          <a:xfrm>
            <a:off x="259170" y="4632407"/>
            <a:ext cx="2029929" cy="841947"/>
          </a:xfrm>
          <a:prstGeom prst="rect">
            <a:avLst/>
          </a:prstGeom>
        </p:spPr>
      </p:pic>
      <p:sp>
        <p:nvSpPr>
          <p:cNvPr id="228" name="TextBox 227">
            <a:extLst>
              <a:ext uri="{FF2B5EF4-FFF2-40B4-BE49-F238E27FC236}">
                <a16:creationId xmlns:a16="http://schemas.microsoft.com/office/drawing/2014/main" id="{E61C6E12-625E-4CC6-BC62-91E2EE5A495C}"/>
              </a:ext>
            </a:extLst>
          </p:cNvPr>
          <p:cNvSpPr txBox="1"/>
          <p:nvPr/>
        </p:nvSpPr>
        <p:spPr>
          <a:xfrm>
            <a:off x="198605" y="5401932"/>
            <a:ext cx="2872782" cy="738664"/>
          </a:xfrm>
          <a:prstGeom prst="rect">
            <a:avLst/>
          </a:prstGeom>
          <a:noFill/>
        </p:spPr>
        <p:txBody>
          <a:bodyPr wrap="square" lIns="0" tIns="0" rIns="0" bIns="0" rtlCol="0">
            <a:spAutoFit/>
          </a:bodyPr>
          <a:lstStyle/>
          <a:p>
            <a:pPr algn="ctr"/>
            <a:r>
              <a:rPr lang="en-US" sz="1200" b="1">
                <a:solidFill>
                  <a:schemeClr val="accent1"/>
                </a:solidFill>
              </a:rPr>
              <a:t>Leverage Walmart’s </a:t>
            </a:r>
            <a:r>
              <a:rPr lang="en-US" sz="1200" b="1"/>
              <a:t>already existing “Health centers” in rural areas in Georgia, as well as their Doula program</a:t>
            </a:r>
            <a:endParaRPr lang="en-US" sz="1200" b="1">
              <a:solidFill>
                <a:srgbClr val="000000"/>
              </a:solidFill>
            </a:endParaRPr>
          </a:p>
        </p:txBody>
      </p:sp>
      <p:pic>
        <p:nvPicPr>
          <p:cNvPr id="235" name="Picture 234">
            <a:extLst>
              <a:ext uri="{FF2B5EF4-FFF2-40B4-BE49-F238E27FC236}">
                <a16:creationId xmlns:a16="http://schemas.microsoft.com/office/drawing/2014/main" id="{65BC4B8F-B286-4937-B722-CAFEDD055BD8}"/>
              </a:ext>
            </a:extLst>
          </p:cNvPr>
          <p:cNvPicPr>
            <a:picLocks noChangeAspect="1"/>
          </p:cNvPicPr>
          <p:nvPr/>
        </p:nvPicPr>
        <p:blipFill>
          <a:blip r:embed="rId4"/>
          <a:stretch>
            <a:fillRect/>
          </a:stretch>
        </p:blipFill>
        <p:spPr>
          <a:xfrm>
            <a:off x="4518464" y="4595381"/>
            <a:ext cx="1042902" cy="861012"/>
          </a:xfrm>
          <a:prstGeom prst="rect">
            <a:avLst/>
          </a:prstGeom>
        </p:spPr>
      </p:pic>
      <p:sp>
        <p:nvSpPr>
          <p:cNvPr id="236" name="TextBox 235">
            <a:extLst>
              <a:ext uri="{FF2B5EF4-FFF2-40B4-BE49-F238E27FC236}">
                <a16:creationId xmlns:a16="http://schemas.microsoft.com/office/drawing/2014/main" id="{5588701A-8740-4FC3-B35A-8D9DAF9CCEA1}"/>
              </a:ext>
            </a:extLst>
          </p:cNvPr>
          <p:cNvSpPr txBox="1"/>
          <p:nvPr/>
        </p:nvSpPr>
        <p:spPr>
          <a:xfrm>
            <a:off x="3647511" y="5366512"/>
            <a:ext cx="2730253" cy="738664"/>
          </a:xfrm>
          <a:prstGeom prst="rect">
            <a:avLst/>
          </a:prstGeom>
          <a:noFill/>
        </p:spPr>
        <p:txBody>
          <a:bodyPr wrap="square" lIns="0" tIns="0" rIns="0" bIns="0" rtlCol="0">
            <a:spAutoFit/>
          </a:bodyPr>
          <a:lstStyle/>
          <a:p>
            <a:pPr algn="ctr"/>
            <a:r>
              <a:rPr lang="en-US" sz="1200" b="1">
                <a:solidFill>
                  <a:schemeClr val="accent1"/>
                </a:solidFill>
              </a:rPr>
              <a:t>Medicare will help </a:t>
            </a:r>
            <a:r>
              <a:rPr lang="en-US" sz="1200" b="1"/>
              <a:t>with funding on a state level and paying for the services of the CCA in the local community</a:t>
            </a:r>
          </a:p>
        </p:txBody>
      </p:sp>
      <p:sp>
        <p:nvSpPr>
          <p:cNvPr id="237" name="Rectangle 236">
            <a:extLst>
              <a:ext uri="{FF2B5EF4-FFF2-40B4-BE49-F238E27FC236}">
                <a16:creationId xmlns:a16="http://schemas.microsoft.com/office/drawing/2014/main" id="{0CDC378A-BC93-4B11-8102-3A5183F8BF5E}"/>
              </a:ext>
            </a:extLst>
          </p:cNvPr>
          <p:cNvSpPr/>
          <p:nvPr/>
        </p:nvSpPr>
        <p:spPr>
          <a:xfrm>
            <a:off x="9867468" y="1324611"/>
            <a:ext cx="2070509" cy="2716556"/>
          </a:xfrm>
          <a:prstGeom prst="rect">
            <a:avLst/>
          </a:prstGeom>
          <a:noFill/>
          <a:ln w="571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nvGrpSpPr>
          <p:cNvPr id="238" name="Group 237">
            <a:extLst>
              <a:ext uri="{FF2B5EF4-FFF2-40B4-BE49-F238E27FC236}">
                <a16:creationId xmlns:a16="http://schemas.microsoft.com/office/drawing/2014/main" id="{9B229EEE-B661-4DBE-8739-72B779E62EFA}"/>
              </a:ext>
            </a:extLst>
          </p:cNvPr>
          <p:cNvGrpSpPr/>
          <p:nvPr/>
        </p:nvGrpSpPr>
        <p:grpSpPr>
          <a:xfrm>
            <a:off x="9172603" y="2277093"/>
            <a:ext cx="513250" cy="541963"/>
            <a:chOff x="2694450" y="3604112"/>
            <a:chExt cx="698642" cy="642416"/>
          </a:xfrm>
          <a:solidFill>
            <a:srgbClr val="5F0095">
              <a:lumMod val="20000"/>
              <a:lumOff val="80000"/>
            </a:srgbClr>
          </a:solidFill>
        </p:grpSpPr>
        <p:sp>
          <p:nvSpPr>
            <p:cNvPr id="239" name="Chevron 38">
              <a:extLst>
                <a:ext uri="{FF2B5EF4-FFF2-40B4-BE49-F238E27FC236}">
                  <a16:creationId xmlns:a16="http://schemas.microsoft.com/office/drawing/2014/main" id="{E6A73365-8211-451C-81C9-B047DF2CB956}"/>
                </a:ext>
              </a:extLst>
            </p:cNvPr>
            <p:cNvSpPr/>
            <p:nvPr/>
          </p:nvSpPr>
          <p:spPr>
            <a:xfrm>
              <a:off x="2694450" y="3604112"/>
              <a:ext cx="393442" cy="642416"/>
            </a:xfrm>
            <a:prstGeom prst="chevron">
              <a:avLst/>
            </a:prstGeom>
            <a:solidFill>
              <a:srgbClr val="F1F1F1">
                <a:lumMod val="90000"/>
              </a:srgbClr>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Graphik" panose="020B0503030202060203" pitchFamily="34" charset="0"/>
              </a:endParaRPr>
            </a:p>
          </p:txBody>
        </p:sp>
        <p:sp>
          <p:nvSpPr>
            <p:cNvPr id="240" name="Chevron 39">
              <a:extLst>
                <a:ext uri="{FF2B5EF4-FFF2-40B4-BE49-F238E27FC236}">
                  <a16:creationId xmlns:a16="http://schemas.microsoft.com/office/drawing/2014/main" id="{1D7CEDC2-3993-4F29-9189-528E7DEE7F29}"/>
                </a:ext>
              </a:extLst>
            </p:cNvPr>
            <p:cNvSpPr/>
            <p:nvPr/>
          </p:nvSpPr>
          <p:spPr>
            <a:xfrm>
              <a:off x="2999650" y="3604112"/>
              <a:ext cx="393442" cy="642416"/>
            </a:xfrm>
            <a:prstGeom prst="chevron">
              <a:avLst/>
            </a:prstGeom>
            <a:solidFill>
              <a:srgbClr val="F1F1F1">
                <a:lumMod val="90000"/>
              </a:srgbClr>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Graphik" panose="020B0503030202060203" pitchFamily="34" charset="0"/>
              </a:endParaRPr>
            </a:p>
          </p:txBody>
        </p:sp>
      </p:grpSp>
      <p:pic>
        <p:nvPicPr>
          <p:cNvPr id="241" name="Picture 240" descr="Icon&#10;&#10;Description automatically generated">
            <a:extLst>
              <a:ext uri="{FF2B5EF4-FFF2-40B4-BE49-F238E27FC236}">
                <a16:creationId xmlns:a16="http://schemas.microsoft.com/office/drawing/2014/main" id="{D27B6868-56E4-4C88-9637-9356BA69446C}"/>
              </a:ext>
            </a:extLst>
          </p:cNvPr>
          <p:cNvPicPr>
            <a:picLocks noChangeAspect="1"/>
          </p:cNvPicPr>
          <p:nvPr/>
        </p:nvPicPr>
        <p:blipFill>
          <a:blip r:embed="rId5">
            <a:alphaModFix amt="6000"/>
          </a:blip>
          <a:stretch>
            <a:fillRect/>
          </a:stretch>
        </p:blipFill>
        <p:spPr>
          <a:xfrm>
            <a:off x="6585091" y="346829"/>
            <a:ext cx="5271503" cy="5983869"/>
          </a:xfrm>
          <a:prstGeom prst="rect">
            <a:avLst/>
          </a:prstGeom>
          <a:effectLst>
            <a:reflection endPos="0" dir="5400000" sy="-100000" algn="bl" rotWithShape="0"/>
          </a:effectLst>
        </p:spPr>
      </p:pic>
      <p:sp>
        <p:nvSpPr>
          <p:cNvPr id="244" name="Rectangle 243">
            <a:extLst>
              <a:ext uri="{FF2B5EF4-FFF2-40B4-BE49-F238E27FC236}">
                <a16:creationId xmlns:a16="http://schemas.microsoft.com/office/drawing/2014/main" id="{3AAB3CB8-D42B-4286-AC1D-FFB3E359E8D3}"/>
              </a:ext>
            </a:extLst>
          </p:cNvPr>
          <p:cNvSpPr/>
          <p:nvPr/>
        </p:nvSpPr>
        <p:spPr>
          <a:xfrm>
            <a:off x="2917807" y="1369983"/>
            <a:ext cx="6163289" cy="2635015"/>
          </a:xfrm>
          <a:prstGeom prst="rect">
            <a:avLst/>
          </a:prstGeom>
          <a:noFill/>
          <a:ln w="571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nvGrpSpPr>
          <p:cNvPr id="245" name="Group 244">
            <a:extLst>
              <a:ext uri="{FF2B5EF4-FFF2-40B4-BE49-F238E27FC236}">
                <a16:creationId xmlns:a16="http://schemas.microsoft.com/office/drawing/2014/main" id="{906A950C-3E2F-4103-AA4E-E2E99728D185}"/>
              </a:ext>
            </a:extLst>
          </p:cNvPr>
          <p:cNvGrpSpPr/>
          <p:nvPr/>
        </p:nvGrpSpPr>
        <p:grpSpPr>
          <a:xfrm>
            <a:off x="146477" y="4129051"/>
            <a:ext cx="1993803" cy="316043"/>
            <a:chOff x="4161211" y="1695494"/>
            <a:chExt cx="3628691" cy="420653"/>
          </a:xfrm>
          <a:solidFill>
            <a:srgbClr val="7E00FF"/>
          </a:solidFill>
        </p:grpSpPr>
        <p:sp>
          <p:nvSpPr>
            <p:cNvPr id="246" name="Rectangle: Rounded Corners 245">
              <a:extLst>
                <a:ext uri="{FF2B5EF4-FFF2-40B4-BE49-F238E27FC236}">
                  <a16:creationId xmlns:a16="http://schemas.microsoft.com/office/drawing/2014/main" id="{9CF6AE3F-CC10-4F10-9A16-C8CEF7CB66F6}"/>
                </a:ext>
              </a:extLst>
            </p:cNvPr>
            <p:cNvSpPr/>
            <p:nvPr/>
          </p:nvSpPr>
          <p:spPr>
            <a:xfrm>
              <a:off x="4161211" y="1695494"/>
              <a:ext cx="3628691" cy="420653"/>
            </a:xfrm>
            <a:prstGeom prst="roundRect">
              <a:avLst/>
            </a:prstGeom>
            <a:solidFill>
              <a:schemeClr val="accent2"/>
            </a:solidFill>
            <a:ln w="28575" cap="flat" cmpd="sng" algn="ctr">
              <a:solidFill>
                <a:schemeClr val="accent2"/>
              </a:solidFill>
              <a:prstDash val="solid"/>
            </a:ln>
            <a:effectLst/>
          </p:spPr>
          <p:txBody>
            <a:bodyPr rtlCol="0" anchor="ctr"/>
            <a:lstStyle/>
            <a:p>
              <a:pPr algn="ctr">
                <a:defRPr/>
              </a:pPr>
              <a:endParaRPr lang="en-US" kern="0">
                <a:solidFill>
                  <a:srgbClr val="FFFFFF"/>
                </a:solidFill>
                <a:latin typeface="Graphik" panose="020B0503030202060203" pitchFamily="34" charset="0"/>
              </a:endParaRPr>
            </a:p>
          </p:txBody>
        </p:sp>
        <p:sp>
          <p:nvSpPr>
            <p:cNvPr id="247" name="TextBox 246">
              <a:extLst>
                <a:ext uri="{FF2B5EF4-FFF2-40B4-BE49-F238E27FC236}">
                  <a16:creationId xmlns:a16="http://schemas.microsoft.com/office/drawing/2014/main" id="{C4E41CD1-874A-4B80-9164-BBBB2A4B8A27}"/>
                </a:ext>
              </a:extLst>
            </p:cNvPr>
            <p:cNvSpPr txBox="1"/>
            <p:nvPr/>
          </p:nvSpPr>
          <p:spPr>
            <a:xfrm>
              <a:off x="4206811" y="1700116"/>
              <a:ext cx="3537490" cy="409651"/>
            </a:xfrm>
            <a:prstGeom prst="rect">
              <a:avLst/>
            </a:prstGeom>
            <a:solidFill>
              <a:schemeClr val="accent2"/>
            </a:solidFill>
            <a:ln>
              <a:solidFill>
                <a:schemeClr val="accent2"/>
              </a:solidFill>
            </a:ln>
          </p:spPr>
          <p:txBody>
            <a:bodyPr wrap="square" rtlCol="0">
              <a:spAutoFit/>
            </a:bodyPr>
            <a:lstStyle/>
            <a:p>
              <a:pPr algn="ctr">
                <a:defRPr/>
              </a:pPr>
              <a:r>
                <a:rPr lang="en-US" sz="1400" b="1" kern="0">
                  <a:solidFill>
                    <a:srgbClr val="FFFFFF"/>
                  </a:solidFill>
                  <a:latin typeface="Graphik" panose="020B0503030202060203" pitchFamily="34" charset="0"/>
                </a:rPr>
                <a:t>Execution</a:t>
              </a:r>
            </a:p>
          </p:txBody>
        </p:sp>
      </p:grpSp>
      <p:pic>
        <p:nvPicPr>
          <p:cNvPr id="61444" name="Picture 4" descr="ATT Logo transparent PNG - StickPNG">
            <a:extLst>
              <a:ext uri="{FF2B5EF4-FFF2-40B4-BE49-F238E27FC236}">
                <a16:creationId xmlns:a16="http://schemas.microsoft.com/office/drawing/2014/main" id="{A3061559-9E73-4CE0-A442-7EEB69887D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011" y="1190216"/>
            <a:ext cx="1458297" cy="1093723"/>
          </a:xfrm>
          <a:prstGeom prst="rect">
            <a:avLst/>
          </a:prstGeom>
          <a:noFill/>
          <a:extLst>
            <a:ext uri="{909E8E84-426E-40DD-AFC4-6F175D3DCCD1}">
              <a14:hiddenFill xmlns:a14="http://schemas.microsoft.com/office/drawing/2010/main">
                <a:solidFill>
                  <a:srgbClr val="FFFFFF"/>
                </a:solidFill>
              </a14:hiddenFill>
            </a:ext>
          </a:extLst>
        </p:spPr>
      </p:pic>
      <p:pic>
        <p:nvPicPr>
          <p:cNvPr id="61450" name="Picture 10">
            <a:extLst>
              <a:ext uri="{FF2B5EF4-FFF2-40B4-BE49-F238E27FC236}">
                <a16:creationId xmlns:a16="http://schemas.microsoft.com/office/drawing/2014/main" id="{CE058AD4-CC5D-4477-BD49-15B4E5FED6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5308" y="1510753"/>
            <a:ext cx="472927" cy="582065"/>
          </a:xfrm>
          <a:prstGeom prst="rect">
            <a:avLst/>
          </a:prstGeom>
          <a:noFill/>
          <a:extLst>
            <a:ext uri="{909E8E84-426E-40DD-AFC4-6F175D3DCCD1}">
              <a14:hiddenFill xmlns:a14="http://schemas.microsoft.com/office/drawing/2010/main">
                <a:solidFill>
                  <a:srgbClr val="FFFFFF"/>
                </a:solidFill>
              </a14:hiddenFill>
            </a:ext>
          </a:extLst>
        </p:spPr>
      </p:pic>
      <p:pic>
        <p:nvPicPr>
          <p:cNvPr id="61460" name="Picture 20" descr="Verizon Logo transparent PNG - StickPNG">
            <a:extLst>
              <a:ext uri="{FF2B5EF4-FFF2-40B4-BE49-F238E27FC236}">
                <a16:creationId xmlns:a16="http://schemas.microsoft.com/office/drawing/2014/main" id="{75B16A8F-5FC7-4ED9-85A9-3C063537D7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3665" y="2153618"/>
            <a:ext cx="1458298" cy="462744"/>
          </a:xfrm>
          <a:prstGeom prst="rect">
            <a:avLst/>
          </a:prstGeom>
          <a:noFill/>
          <a:extLst>
            <a:ext uri="{909E8E84-426E-40DD-AFC4-6F175D3DCCD1}">
              <a14:hiddenFill xmlns:a14="http://schemas.microsoft.com/office/drawing/2010/main">
                <a:solidFill>
                  <a:srgbClr val="FFFFFF"/>
                </a:solidFill>
              </a14:hiddenFill>
            </a:ext>
          </a:extLst>
        </p:spPr>
      </p:pic>
      <p:sp>
        <p:nvSpPr>
          <p:cNvPr id="248" name="TextBox 247">
            <a:extLst>
              <a:ext uri="{FF2B5EF4-FFF2-40B4-BE49-F238E27FC236}">
                <a16:creationId xmlns:a16="http://schemas.microsoft.com/office/drawing/2014/main" id="{0406266B-3296-44CA-B256-6FDD0D339592}"/>
              </a:ext>
            </a:extLst>
          </p:cNvPr>
          <p:cNvSpPr txBox="1"/>
          <p:nvPr/>
        </p:nvSpPr>
        <p:spPr>
          <a:xfrm>
            <a:off x="9923659" y="2642142"/>
            <a:ext cx="1898310" cy="923330"/>
          </a:xfrm>
          <a:prstGeom prst="rect">
            <a:avLst/>
          </a:prstGeom>
          <a:noFill/>
        </p:spPr>
        <p:txBody>
          <a:bodyPr wrap="square" lIns="0" tIns="0" rIns="0" bIns="0" rtlCol="0">
            <a:spAutoFit/>
          </a:bodyPr>
          <a:lstStyle/>
          <a:p>
            <a:pPr algn="ctr"/>
            <a:r>
              <a:rPr lang="en-US" sz="1200" b="1">
                <a:solidFill>
                  <a:schemeClr val="accent1"/>
                </a:solidFill>
              </a:rPr>
              <a:t>Scale various </a:t>
            </a:r>
            <a:r>
              <a:rPr lang="en-US" sz="1200" b="1" err="1">
                <a:solidFill>
                  <a:schemeClr val="accent1"/>
                </a:solidFill>
              </a:rPr>
              <a:t>Telcomm</a:t>
            </a:r>
            <a:r>
              <a:rPr lang="en-US" sz="1200" b="1">
                <a:solidFill>
                  <a:schemeClr val="accent1"/>
                </a:solidFill>
              </a:rPr>
              <a:t> companies' </a:t>
            </a:r>
            <a:r>
              <a:rPr lang="en-US" sz="1200" b="1"/>
              <a:t>services to provide free internet connection to support app in rural areas </a:t>
            </a:r>
          </a:p>
        </p:txBody>
      </p:sp>
      <p:pic>
        <p:nvPicPr>
          <p:cNvPr id="61466" name="Picture 26" descr="Cross PNG, Cross Transparent Background - FreeIconsPNG">
            <a:extLst>
              <a:ext uri="{FF2B5EF4-FFF2-40B4-BE49-F238E27FC236}">
                <a16:creationId xmlns:a16="http://schemas.microsoft.com/office/drawing/2014/main" id="{1A62A46D-6A6F-4A97-AA33-50DA36F00D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1766" y="1455038"/>
            <a:ext cx="1170090" cy="1170090"/>
          </a:xfrm>
          <a:prstGeom prst="rect">
            <a:avLst/>
          </a:prstGeom>
          <a:noFill/>
          <a:extLst>
            <a:ext uri="{909E8E84-426E-40DD-AFC4-6F175D3DCCD1}">
              <a14:hiddenFill xmlns:a14="http://schemas.microsoft.com/office/drawing/2010/main">
                <a:solidFill>
                  <a:srgbClr val="FFFFFF"/>
                </a:solidFill>
              </a14:hiddenFill>
            </a:ext>
          </a:extLst>
        </p:spPr>
      </p:pic>
      <p:sp>
        <p:nvSpPr>
          <p:cNvPr id="249" name="TextBox 248">
            <a:extLst>
              <a:ext uri="{FF2B5EF4-FFF2-40B4-BE49-F238E27FC236}">
                <a16:creationId xmlns:a16="http://schemas.microsoft.com/office/drawing/2014/main" id="{228FE504-B5B4-4C6E-8E43-9907BC5F4372}"/>
              </a:ext>
            </a:extLst>
          </p:cNvPr>
          <p:cNvSpPr txBox="1"/>
          <p:nvPr/>
        </p:nvSpPr>
        <p:spPr>
          <a:xfrm>
            <a:off x="3254477" y="3484019"/>
            <a:ext cx="5547126" cy="369332"/>
          </a:xfrm>
          <a:prstGeom prst="rect">
            <a:avLst/>
          </a:prstGeom>
          <a:noFill/>
        </p:spPr>
        <p:txBody>
          <a:bodyPr wrap="square" lIns="0" tIns="0" rIns="0" bIns="0" rtlCol="0">
            <a:spAutoFit/>
          </a:bodyPr>
          <a:lstStyle/>
          <a:p>
            <a:pPr algn="ctr"/>
            <a:r>
              <a:rPr lang="en-US" sz="1200" b="1">
                <a:solidFill>
                  <a:schemeClr val="accent1"/>
                </a:solidFill>
              </a:rPr>
              <a:t>Identify local churches and community programs </a:t>
            </a:r>
            <a:r>
              <a:rPr lang="en-US" sz="1200" b="1"/>
              <a:t>that can get involved and provide support to the local Black women using the app</a:t>
            </a:r>
          </a:p>
        </p:txBody>
      </p:sp>
      <p:grpSp>
        <p:nvGrpSpPr>
          <p:cNvPr id="255" name="Group 254">
            <a:extLst>
              <a:ext uri="{FF2B5EF4-FFF2-40B4-BE49-F238E27FC236}">
                <a16:creationId xmlns:a16="http://schemas.microsoft.com/office/drawing/2014/main" id="{1EB29B0C-8925-4ED3-9518-AA8370F6A9CB}"/>
              </a:ext>
            </a:extLst>
          </p:cNvPr>
          <p:cNvGrpSpPr/>
          <p:nvPr/>
        </p:nvGrpSpPr>
        <p:grpSpPr>
          <a:xfrm>
            <a:off x="6875938" y="5025887"/>
            <a:ext cx="513250" cy="508752"/>
            <a:chOff x="2694450" y="3604112"/>
            <a:chExt cx="698642" cy="642416"/>
          </a:xfrm>
          <a:solidFill>
            <a:srgbClr val="5F0095">
              <a:lumMod val="20000"/>
              <a:lumOff val="80000"/>
            </a:srgbClr>
          </a:solidFill>
        </p:grpSpPr>
        <p:sp>
          <p:nvSpPr>
            <p:cNvPr id="256" name="Chevron 38">
              <a:extLst>
                <a:ext uri="{FF2B5EF4-FFF2-40B4-BE49-F238E27FC236}">
                  <a16:creationId xmlns:a16="http://schemas.microsoft.com/office/drawing/2014/main" id="{F5388704-BC39-48F1-A3D2-245CD45D5EC8}"/>
                </a:ext>
              </a:extLst>
            </p:cNvPr>
            <p:cNvSpPr/>
            <p:nvPr/>
          </p:nvSpPr>
          <p:spPr>
            <a:xfrm>
              <a:off x="2694450" y="3604112"/>
              <a:ext cx="393442" cy="642416"/>
            </a:xfrm>
            <a:prstGeom prst="chevron">
              <a:avLst/>
            </a:prstGeom>
            <a:solidFill>
              <a:srgbClr val="F1F1F1">
                <a:lumMod val="90000"/>
              </a:srgbClr>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Graphik" panose="020B0503030202060203" pitchFamily="34" charset="0"/>
              </a:endParaRPr>
            </a:p>
          </p:txBody>
        </p:sp>
        <p:sp>
          <p:nvSpPr>
            <p:cNvPr id="257" name="Chevron 39">
              <a:extLst>
                <a:ext uri="{FF2B5EF4-FFF2-40B4-BE49-F238E27FC236}">
                  <a16:creationId xmlns:a16="http://schemas.microsoft.com/office/drawing/2014/main" id="{62F338F3-E566-41B1-8E72-FA6389E89CC6}"/>
                </a:ext>
              </a:extLst>
            </p:cNvPr>
            <p:cNvSpPr/>
            <p:nvPr/>
          </p:nvSpPr>
          <p:spPr>
            <a:xfrm>
              <a:off x="2999650" y="3604112"/>
              <a:ext cx="393442" cy="642416"/>
            </a:xfrm>
            <a:prstGeom prst="chevron">
              <a:avLst/>
            </a:prstGeom>
            <a:solidFill>
              <a:srgbClr val="F1F1F1">
                <a:lumMod val="90000"/>
              </a:srgbClr>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Graphik" panose="020B0503030202060203" pitchFamily="34" charset="0"/>
              </a:endParaRPr>
            </a:p>
          </p:txBody>
        </p:sp>
      </p:grpSp>
      <p:sp>
        <p:nvSpPr>
          <p:cNvPr id="53" name="Title 3">
            <a:extLst>
              <a:ext uri="{FF2B5EF4-FFF2-40B4-BE49-F238E27FC236}">
                <a16:creationId xmlns:a16="http://schemas.microsoft.com/office/drawing/2014/main" id="{E57BEC04-2DCD-4F99-A41A-F773A773D493}"/>
              </a:ext>
            </a:extLst>
          </p:cNvPr>
          <p:cNvSpPr>
            <a:spLocks noGrp="1"/>
          </p:cNvSpPr>
          <p:nvPr>
            <p:ph type="title"/>
          </p:nvPr>
        </p:nvSpPr>
        <p:spPr>
          <a:xfrm>
            <a:off x="609599" y="378458"/>
            <a:ext cx="10141527" cy="461665"/>
          </a:xfrm>
        </p:spPr>
        <p:txBody>
          <a:bodyPr/>
          <a:lstStyle/>
          <a:p>
            <a:r>
              <a:rPr lang="en-US" sz="3000">
                <a:latin typeface="+mj-lt"/>
              </a:rPr>
              <a:t>Strategic Partnerships</a:t>
            </a:r>
          </a:p>
        </p:txBody>
      </p:sp>
      <p:pic>
        <p:nvPicPr>
          <p:cNvPr id="62466" name="Picture 2" descr="Healthy Mothers Healthy Babies Coalition of Georgia, Inc. - GuideStar  Profile">
            <a:extLst>
              <a:ext uri="{FF2B5EF4-FFF2-40B4-BE49-F238E27FC236}">
                <a16:creationId xmlns:a16="http://schemas.microsoft.com/office/drawing/2014/main" id="{41EB9EF4-FB8C-476A-9EBA-A22AA00941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68228" y="1584476"/>
            <a:ext cx="2108302" cy="1000620"/>
          </a:xfrm>
          <a:prstGeom prst="rect">
            <a:avLst/>
          </a:prstGeom>
          <a:noFill/>
          <a:extLst>
            <a:ext uri="{909E8E84-426E-40DD-AFC4-6F175D3DCCD1}">
              <a14:hiddenFill xmlns:a14="http://schemas.microsoft.com/office/drawing/2010/main">
                <a:solidFill>
                  <a:srgbClr val="FFFFFF"/>
                </a:solidFill>
              </a14:hiddenFill>
            </a:ext>
          </a:extLst>
        </p:spPr>
      </p:pic>
      <p:pic>
        <p:nvPicPr>
          <p:cNvPr id="62472" name="Picture 8" descr="Georgia Birth Network - Home | Facebook">
            <a:extLst>
              <a:ext uri="{FF2B5EF4-FFF2-40B4-BE49-F238E27FC236}">
                <a16:creationId xmlns:a16="http://schemas.microsoft.com/office/drawing/2014/main" id="{F1C7D6AD-265C-4823-A7E8-CACC7FA8C6A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5168"/>
          <a:stretch/>
        </p:blipFill>
        <p:spPr bwMode="auto">
          <a:xfrm>
            <a:off x="7588698" y="1792878"/>
            <a:ext cx="1287235" cy="10919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6B4223C-B55D-4126-A355-869426A2DE92}"/>
              </a:ext>
            </a:extLst>
          </p:cNvPr>
          <p:cNvPicPr>
            <a:picLocks noChangeAspect="1"/>
          </p:cNvPicPr>
          <p:nvPr/>
        </p:nvPicPr>
        <p:blipFill>
          <a:blip r:embed="rId12"/>
          <a:stretch>
            <a:fillRect/>
          </a:stretch>
        </p:blipFill>
        <p:spPr>
          <a:xfrm>
            <a:off x="3933029" y="2707258"/>
            <a:ext cx="3339504" cy="566726"/>
          </a:xfrm>
          <a:prstGeom prst="rect">
            <a:avLst/>
          </a:prstGeom>
        </p:spPr>
      </p:pic>
      <p:grpSp>
        <p:nvGrpSpPr>
          <p:cNvPr id="55" name="Group 54">
            <a:extLst>
              <a:ext uri="{FF2B5EF4-FFF2-40B4-BE49-F238E27FC236}">
                <a16:creationId xmlns:a16="http://schemas.microsoft.com/office/drawing/2014/main" id="{CED747D4-7011-4D77-85E9-D166D449EE9A}"/>
              </a:ext>
            </a:extLst>
          </p:cNvPr>
          <p:cNvGrpSpPr/>
          <p:nvPr/>
        </p:nvGrpSpPr>
        <p:grpSpPr>
          <a:xfrm>
            <a:off x="7429840" y="4087823"/>
            <a:ext cx="1993803" cy="326999"/>
            <a:chOff x="4161211" y="1695494"/>
            <a:chExt cx="3628691" cy="420653"/>
          </a:xfrm>
          <a:solidFill>
            <a:srgbClr val="7E00FF"/>
          </a:solidFill>
        </p:grpSpPr>
        <p:sp>
          <p:nvSpPr>
            <p:cNvPr id="56" name="Rectangle: Rounded Corners 55">
              <a:extLst>
                <a:ext uri="{FF2B5EF4-FFF2-40B4-BE49-F238E27FC236}">
                  <a16:creationId xmlns:a16="http://schemas.microsoft.com/office/drawing/2014/main" id="{ACDAE7F8-B0F6-4DE9-B5E4-2E20897FF107}"/>
                </a:ext>
              </a:extLst>
            </p:cNvPr>
            <p:cNvSpPr/>
            <p:nvPr/>
          </p:nvSpPr>
          <p:spPr>
            <a:xfrm>
              <a:off x="4161211" y="1695494"/>
              <a:ext cx="3628691" cy="420653"/>
            </a:xfrm>
            <a:prstGeom prst="roundRect">
              <a:avLst/>
            </a:prstGeom>
            <a:solidFill>
              <a:schemeClr val="accent2"/>
            </a:solidFill>
            <a:ln w="28575" cap="flat" cmpd="sng" algn="ctr">
              <a:solidFill>
                <a:schemeClr val="accent2"/>
              </a:solidFill>
              <a:prstDash val="solid"/>
            </a:ln>
            <a:effectLst/>
          </p:spPr>
          <p:txBody>
            <a:bodyPr rtlCol="0" anchor="ctr"/>
            <a:lstStyle/>
            <a:p>
              <a:pPr algn="ctr">
                <a:defRPr/>
              </a:pPr>
              <a:endParaRPr lang="en-US" kern="0">
                <a:solidFill>
                  <a:srgbClr val="FFFFFF"/>
                </a:solidFill>
                <a:latin typeface="Graphik" panose="020B0503030202060203" pitchFamily="34" charset="0"/>
              </a:endParaRPr>
            </a:p>
          </p:txBody>
        </p:sp>
        <p:sp>
          <p:nvSpPr>
            <p:cNvPr id="57" name="TextBox 56">
              <a:extLst>
                <a:ext uri="{FF2B5EF4-FFF2-40B4-BE49-F238E27FC236}">
                  <a16:creationId xmlns:a16="http://schemas.microsoft.com/office/drawing/2014/main" id="{F3230B37-39AE-4940-BB07-0137ED0D31F4}"/>
                </a:ext>
              </a:extLst>
            </p:cNvPr>
            <p:cNvSpPr txBox="1"/>
            <p:nvPr/>
          </p:nvSpPr>
          <p:spPr>
            <a:xfrm>
              <a:off x="4206811" y="1700116"/>
              <a:ext cx="3537489" cy="409651"/>
            </a:xfrm>
            <a:prstGeom prst="rect">
              <a:avLst/>
            </a:prstGeom>
            <a:solidFill>
              <a:schemeClr val="accent2"/>
            </a:solidFill>
            <a:ln>
              <a:solidFill>
                <a:schemeClr val="accent2"/>
              </a:solidFill>
            </a:ln>
          </p:spPr>
          <p:txBody>
            <a:bodyPr wrap="square" rtlCol="0">
              <a:spAutoFit/>
            </a:bodyPr>
            <a:lstStyle/>
            <a:p>
              <a:pPr algn="ctr">
                <a:defRPr/>
              </a:pPr>
              <a:r>
                <a:rPr lang="en-US" sz="1400" b="1" kern="0">
                  <a:solidFill>
                    <a:srgbClr val="FFFFFF"/>
                  </a:solidFill>
                  <a:latin typeface="Graphik" panose="020B0503030202060203" pitchFamily="34" charset="0"/>
                </a:rPr>
                <a:t>Services</a:t>
              </a:r>
            </a:p>
          </p:txBody>
        </p:sp>
      </p:grpSp>
      <p:sp>
        <p:nvSpPr>
          <p:cNvPr id="58" name="Rectangle 57">
            <a:extLst>
              <a:ext uri="{FF2B5EF4-FFF2-40B4-BE49-F238E27FC236}">
                <a16:creationId xmlns:a16="http://schemas.microsoft.com/office/drawing/2014/main" id="{617A796D-CE60-4C75-93CB-E45390050336}"/>
              </a:ext>
            </a:extLst>
          </p:cNvPr>
          <p:cNvSpPr/>
          <p:nvPr/>
        </p:nvSpPr>
        <p:spPr>
          <a:xfrm>
            <a:off x="7429840" y="4512274"/>
            <a:ext cx="4523029" cy="1672506"/>
          </a:xfrm>
          <a:prstGeom prst="rect">
            <a:avLst/>
          </a:prstGeom>
          <a:noFill/>
          <a:ln w="57150" cap="flat" cmpd="sng" algn="ctr">
            <a:solidFill>
              <a:schemeClr val="accent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pic>
        <p:nvPicPr>
          <p:cNvPr id="59" name="Picture 30" descr="Instacart Logo transparent PNG - StickPNG">
            <a:extLst>
              <a:ext uri="{FF2B5EF4-FFF2-40B4-BE49-F238E27FC236}">
                <a16:creationId xmlns:a16="http://schemas.microsoft.com/office/drawing/2014/main" id="{BD3BD01F-7673-44CF-86BE-72372581A6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47905" y="4363171"/>
            <a:ext cx="1531375" cy="153137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2" descr="Logos — Therapy For Black Girls">
            <a:extLst>
              <a:ext uri="{FF2B5EF4-FFF2-40B4-BE49-F238E27FC236}">
                <a16:creationId xmlns:a16="http://schemas.microsoft.com/office/drawing/2014/main" id="{13E23118-4575-4617-813D-0DBA3B386E3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18829" y="4707927"/>
            <a:ext cx="1167785" cy="888800"/>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C407FCBF-4917-49FF-B073-04E4150B9AE3}"/>
              </a:ext>
            </a:extLst>
          </p:cNvPr>
          <p:cNvSpPr txBox="1"/>
          <p:nvPr/>
        </p:nvSpPr>
        <p:spPr>
          <a:xfrm>
            <a:off x="7681591" y="5643545"/>
            <a:ext cx="3560099" cy="369332"/>
          </a:xfrm>
          <a:prstGeom prst="rect">
            <a:avLst/>
          </a:prstGeom>
          <a:noFill/>
        </p:spPr>
        <p:txBody>
          <a:bodyPr wrap="square" lIns="0" tIns="0" rIns="0" bIns="0" rtlCol="0">
            <a:spAutoFit/>
          </a:bodyPr>
          <a:lstStyle/>
          <a:p>
            <a:pPr algn="ctr"/>
            <a:r>
              <a:rPr lang="en-US" sz="1200" b="1">
                <a:solidFill>
                  <a:schemeClr val="accent1"/>
                </a:solidFill>
              </a:rPr>
              <a:t>Leverage these services </a:t>
            </a:r>
            <a:r>
              <a:rPr lang="en-US" sz="1200" b="1"/>
              <a:t>as resources to support to the local Black women using the app</a:t>
            </a:r>
          </a:p>
        </p:txBody>
      </p:sp>
      <p:graphicFrame>
        <p:nvGraphicFramePr>
          <p:cNvPr id="52" name="Table 4">
            <a:extLst>
              <a:ext uri="{FF2B5EF4-FFF2-40B4-BE49-F238E27FC236}">
                <a16:creationId xmlns:a16="http://schemas.microsoft.com/office/drawing/2014/main" id="{4AC5AE6C-23AB-4849-A7AD-F854A4AE4E4C}"/>
              </a:ext>
            </a:extLst>
          </p:cNvPr>
          <p:cNvGraphicFramePr>
            <a:graphicFrameLocks noGrp="1"/>
          </p:cNvGraphicFramePr>
          <p:nvPr>
            <p:extLst>
              <p:ext uri="{D42A27DB-BD31-4B8C-83A1-F6EECF244321}">
                <p14:modId xmlns:p14="http://schemas.microsoft.com/office/powerpoint/2010/main" val="197537027"/>
              </p:ext>
            </p:extLst>
          </p:nvPr>
        </p:nvGraphicFramePr>
        <p:xfrm>
          <a:off x="10835620" y="424703"/>
          <a:ext cx="1009085" cy="274320"/>
        </p:xfrm>
        <a:graphic>
          <a:graphicData uri="http://schemas.openxmlformats.org/drawingml/2006/table">
            <a:tbl>
              <a:tblPr firstRow="1" bandRow="1">
                <a:tableStyleId>{5C22544A-7EE6-4342-B048-85BDC9FD1C3A}</a:tableStyleId>
              </a:tblPr>
              <a:tblGrid>
                <a:gridCol w="1009085">
                  <a:extLst>
                    <a:ext uri="{9D8B030D-6E8A-4147-A177-3AD203B41FA5}">
                      <a16:colId xmlns:a16="http://schemas.microsoft.com/office/drawing/2014/main" val="3382604205"/>
                    </a:ext>
                  </a:extLst>
                </a:gridCol>
              </a:tblGrid>
              <a:tr h="274320">
                <a:tc>
                  <a:txBody>
                    <a:bodyPr/>
                    <a:lstStyle/>
                    <a:p>
                      <a:pPr algn="ctr"/>
                      <a:r>
                        <a:rPr lang="en-US" dirty="0">
                          <a:solidFill>
                            <a:schemeClr val="accent2"/>
                          </a:solidFill>
                        </a:rPr>
                        <a:t>Illustrative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3429692"/>
                  </a:ext>
                </a:extLst>
              </a:tr>
            </a:tbl>
          </a:graphicData>
        </a:graphic>
      </p:graphicFrame>
    </p:spTree>
    <p:extLst>
      <p:ext uri="{BB962C8B-B14F-4D97-AF65-F5344CB8AC3E}">
        <p14:creationId xmlns:p14="http://schemas.microsoft.com/office/powerpoint/2010/main" val="167599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2.96296E-6 L -0.10937 -0.00278 " pathEditMode="relative" rAng="0" ptsTypes="AA">
                                      <p:cBhvr>
                                        <p:cTn id="6" dur="2000" fill="hold"/>
                                        <p:tgtEl>
                                          <p:spTgt spid="225"/>
                                        </p:tgtEl>
                                        <p:attrNameLst>
                                          <p:attrName>ppt_x</p:attrName>
                                          <p:attrName>ppt_y</p:attrName>
                                        </p:attrNameLst>
                                      </p:cBhvr>
                                      <p:rCtr x="-5469"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3328AE-78CF-4394-93CA-E7084D9B3A05}"/>
              </a:ext>
            </a:extLst>
          </p:cNvPr>
          <p:cNvSpPr>
            <a:spLocks noGrp="1"/>
          </p:cNvSpPr>
          <p:nvPr>
            <p:ph type="sldNum" sz="quarter" idx="12"/>
          </p:nvPr>
        </p:nvSpPr>
        <p:spPr/>
        <p:txBody>
          <a:bodyPr/>
          <a:lstStyle/>
          <a:p>
            <a:fld id="{0D558541-60C9-42A2-8392-FF12533A6B7A}" type="slidenum">
              <a:rPr lang="en-US" smtClean="0">
                <a:solidFill>
                  <a:srgbClr val="919191"/>
                </a:solidFill>
              </a:rPr>
              <a:pPr/>
              <a:t>9</a:t>
            </a:fld>
            <a:endParaRPr lang="en-US">
              <a:solidFill>
                <a:srgbClr val="919191"/>
              </a:solidFill>
            </a:endParaRPr>
          </a:p>
        </p:txBody>
      </p:sp>
      <p:sp>
        <p:nvSpPr>
          <p:cNvPr id="4" name="Title 3">
            <a:extLst>
              <a:ext uri="{FF2B5EF4-FFF2-40B4-BE49-F238E27FC236}">
                <a16:creationId xmlns:a16="http://schemas.microsoft.com/office/drawing/2014/main" id="{65827931-6860-4D9A-BD68-A11E453C03E5}"/>
              </a:ext>
            </a:extLst>
          </p:cNvPr>
          <p:cNvSpPr>
            <a:spLocks noGrp="1"/>
          </p:cNvSpPr>
          <p:nvPr>
            <p:ph type="title"/>
          </p:nvPr>
        </p:nvSpPr>
        <p:spPr>
          <a:xfrm>
            <a:off x="413570" y="330061"/>
            <a:ext cx="11430000" cy="461665"/>
          </a:xfrm>
        </p:spPr>
        <p:txBody>
          <a:bodyPr/>
          <a:lstStyle/>
          <a:p>
            <a:r>
              <a:rPr lang="en-US"/>
              <a:t>Key Takeaways</a:t>
            </a:r>
          </a:p>
        </p:txBody>
      </p:sp>
      <p:sp>
        <p:nvSpPr>
          <p:cNvPr id="5" name="Footer Placeholder 4">
            <a:extLst>
              <a:ext uri="{FF2B5EF4-FFF2-40B4-BE49-F238E27FC236}">
                <a16:creationId xmlns:a16="http://schemas.microsoft.com/office/drawing/2014/main" id="{E4BA0A7C-49CA-426E-910F-64A7F62D240C}"/>
              </a:ext>
            </a:extLst>
          </p:cNvPr>
          <p:cNvSpPr>
            <a:spLocks noGrp="1"/>
          </p:cNvSpPr>
          <p:nvPr>
            <p:ph type="ftr" sz="quarter" idx="3"/>
          </p:nvPr>
        </p:nvSpPr>
        <p:spPr>
          <a:xfrm>
            <a:off x="413570" y="6553092"/>
            <a:ext cx="4114800" cy="138499"/>
          </a:xfrm>
        </p:spPr>
        <p:txBody>
          <a:bodyPr/>
          <a:lstStyle/>
          <a:p>
            <a:pPr defTabSz="1087106"/>
            <a:r>
              <a:rPr lang="en-US"/>
              <a:t>Copyright © 2020 Accenture  All rights reserved.</a:t>
            </a:r>
          </a:p>
        </p:txBody>
      </p:sp>
      <p:graphicFrame>
        <p:nvGraphicFramePr>
          <p:cNvPr id="8" name="Diagram 7">
            <a:extLst>
              <a:ext uri="{FF2B5EF4-FFF2-40B4-BE49-F238E27FC236}">
                <a16:creationId xmlns:a16="http://schemas.microsoft.com/office/drawing/2014/main" id="{A2EF45C3-0C7B-4623-A7A5-2A2BB4214A96}"/>
              </a:ext>
            </a:extLst>
          </p:cNvPr>
          <p:cNvGraphicFramePr/>
          <p:nvPr>
            <p:extLst>
              <p:ext uri="{D42A27DB-BD31-4B8C-83A1-F6EECF244321}">
                <p14:modId xmlns:p14="http://schemas.microsoft.com/office/powerpoint/2010/main" val="215444673"/>
              </p:ext>
            </p:extLst>
          </p:nvPr>
        </p:nvGraphicFramePr>
        <p:xfrm>
          <a:off x="986080" y="2078207"/>
          <a:ext cx="10086539" cy="38135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reeform 5">
            <a:extLst>
              <a:ext uri="{FF2B5EF4-FFF2-40B4-BE49-F238E27FC236}">
                <a16:creationId xmlns:a16="http://schemas.microsoft.com/office/drawing/2014/main" id="{5D206761-12A2-4C70-92AE-9ACA7A27D13B}"/>
              </a:ext>
            </a:extLst>
          </p:cNvPr>
          <p:cNvSpPr>
            <a:spLocks noEditPoints="1"/>
          </p:cNvSpPr>
          <p:nvPr/>
        </p:nvSpPr>
        <p:spPr bwMode="auto">
          <a:xfrm>
            <a:off x="1969363" y="1381629"/>
            <a:ext cx="1198646" cy="616038"/>
          </a:xfrm>
          <a:custGeom>
            <a:avLst/>
            <a:gdLst>
              <a:gd name="T0" fmla="*/ 287 w 287"/>
              <a:gd name="T1" fmla="*/ 42 h 155"/>
              <a:gd name="T2" fmla="*/ 285 w 287"/>
              <a:gd name="T3" fmla="*/ 1 h 155"/>
              <a:gd name="T4" fmla="*/ 6 w 287"/>
              <a:gd name="T5" fmla="*/ 0 h 155"/>
              <a:gd name="T6" fmla="*/ 0 w 287"/>
              <a:gd name="T7" fmla="*/ 6 h 155"/>
              <a:gd name="T8" fmla="*/ 2 w 287"/>
              <a:gd name="T9" fmla="*/ 153 h 155"/>
              <a:gd name="T10" fmla="*/ 281 w 287"/>
              <a:gd name="T11" fmla="*/ 155 h 155"/>
              <a:gd name="T12" fmla="*/ 287 w 287"/>
              <a:gd name="T13" fmla="*/ 149 h 155"/>
              <a:gd name="T14" fmla="*/ 287 w 287"/>
              <a:gd name="T15" fmla="*/ 113 h 155"/>
              <a:gd name="T16" fmla="*/ 287 w 287"/>
              <a:gd name="T17" fmla="*/ 77 h 155"/>
              <a:gd name="T18" fmla="*/ 287 w 287"/>
              <a:gd name="T19" fmla="*/ 77 h 155"/>
              <a:gd name="T20" fmla="*/ 287 w 287"/>
              <a:gd name="T21" fmla="*/ 42 h 155"/>
              <a:gd name="T22" fmla="*/ 185 w 287"/>
              <a:gd name="T23" fmla="*/ 12 h 155"/>
              <a:gd name="T24" fmla="*/ 197 w 287"/>
              <a:gd name="T25" fmla="*/ 12 h 155"/>
              <a:gd name="T26" fmla="*/ 215 w 287"/>
              <a:gd name="T27" fmla="*/ 36 h 155"/>
              <a:gd name="T28" fmla="*/ 108 w 287"/>
              <a:gd name="T29" fmla="*/ 12 h 155"/>
              <a:gd name="T30" fmla="*/ 167 w 287"/>
              <a:gd name="T31" fmla="*/ 71 h 155"/>
              <a:gd name="T32" fmla="*/ 60 w 287"/>
              <a:gd name="T33" fmla="*/ 48 h 155"/>
              <a:gd name="T34" fmla="*/ 215 w 287"/>
              <a:gd name="T35" fmla="*/ 83 h 155"/>
              <a:gd name="T36" fmla="*/ 108 w 287"/>
              <a:gd name="T37" fmla="*/ 107 h 155"/>
              <a:gd name="T38" fmla="*/ 215 w 287"/>
              <a:gd name="T39" fmla="*/ 83 h 155"/>
              <a:gd name="T40" fmla="*/ 54 w 287"/>
              <a:gd name="T41" fmla="*/ 12 h 155"/>
              <a:gd name="T42" fmla="*/ 96 w 287"/>
              <a:gd name="T43" fmla="*/ 12 h 155"/>
              <a:gd name="T44" fmla="*/ 12 w 287"/>
              <a:gd name="T45" fmla="*/ 36 h 155"/>
              <a:gd name="T46" fmla="*/ 12 w 287"/>
              <a:gd name="T47" fmla="*/ 48 h 155"/>
              <a:gd name="T48" fmla="*/ 48 w 287"/>
              <a:gd name="T49" fmla="*/ 71 h 155"/>
              <a:gd name="T50" fmla="*/ 12 w 287"/>
              <a:gd name="T51" fmla="*/ 48 h 155"/>
              <a:gd name="T52" fmla="*/ 96 w 287"/>
              <a:gd name="T53" fmla="*/ 83 h 155"/>
              <a:gd name="T54" fmla="*/ 12 w 287"/>
              <a:gd name="T55" fmla="*/ 107 h 155"/>
              <a:gd name="T56" fmla="*/ 48 w 287"/>
              <a:gd name="T57" fmla="*/ 143 h 155"/>
              <a:gd name="T58" fmla="*/ 12 w 287"/>
              <a:gd name="T59" fmla="*/ 119 h 155"/>
              <a:gd name="T60" fmla="*/ 48 w 287"/>
              <a:gd name="T61" fmla="*/ 143 h 155"/>
              <a:gd name="T62" fmla="*/ 60 w 287"/>
              <a:gd name="T63" fmla="*/ 143 h 155"/>
              <a:gd name="T64" fmla="*/ 167 w 287"/>
              <a:gd name="T65" fmla="*/ 119 h 155"/>
              <a:gd name="T66" fmla="*/ 275 w 287"/>
              <a:gd name="T67" fmla="*/ 143 h 155"/>
              <a:gd name="T68" fmla="*/ 179 w 287"/>
              <a:gd name="T69" fmla="*/ 119 h 155"/>
              <a:gd name="T70" fmla="*/ 275 w 287"/>
              <a:gd name="T71" fmla="*/ 143 h 155"/>
              <a:gd name="T72" fmla="*/ 227 w 287"/>
              <a:gd name="T73" fmla="*/ 107 h 155"/>
              <a:gd name="T74" fmla="*/ 275 w 287"/>
              <a:gd name="T75" fmla="*/ 83 h 155"/>
              <a:gd name="T76" fmla="*/ 275 w 287"/>
              <a:gd name="T77" fmla="*/ 71 h 155"/>
              <a:gd name="T78" fmla="*/ 179 w 287"/>
              <a:gd name="T79" fmla="*/ 48 h 155"/>
              <a:gd name="T80" fmla="*/ 275 w 287"/>
              <a:gd name="T81" fmla="*/ 71 h 155"/>
              <a:gd name="T82" fmla="*/ 227 w 287"/>
              <a:gd name="T83" fmla="*/ 36 h 155"/>
              <a:gd name="T84" fmla="*/ 233 w 287"/>
              <a:gd name="T85" fmla="*/ 12 h 155"/>
              <a:gd name="T86" fmla="*/ 275 w 287"/>
              <a:gd name="T87"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7" h="155">
                <a:moveTo>
                  <a:pt x="287" y="42"/>
                </a:moveTo>
                <a:cubicBezTo>
                  <a:pt x="287" y="42"/>
                  <a:pt x="287" y="42"/>
                  <a:pt x="287" y="42"/>
                </a:cubicBezTo>
                <a:cubicBezTo>
                  <a:pt x="287" y="6"/>
                  <a:pt x="287" y="6"/>
                  <a:pt x="287" y="6"/>
                </a:cubicBezTo>
                <a:cubicBezTo>
                  <a:pt x="287" y="4"/>
                  <a:pt x="286" y="3"/>
                  <a:pt x="285" y="1"/>
                </a:cubicBezTo>
                <a:cubicBezTo>
                  <a:pt x="284" y="0"/>
                  <a:pt x="283" y="0"/>
                  <a:pt x="281" y="0"/>
                </a:cubicBezTo>
                <a:cubicBezTo>
                  <a:pt x="6" y="0"/>
                  <a:pt x="6" y="0"/>
                  <a:pt x="6" y="0"/>
                </a:cubicBezTo>
                <a:cubicBezTo>
                  <a:pt x="4" y="0"/>
                  <a:pt x="3" y="0"/>
                  <a:pt x="2" y="1"/>
                </a:cubicBezTo>
                <a:cubicBezTo>
                  <a:pt x="1" y="3"/>
                  <a:pt x="0" y="4"/>
                  <a:pt x="0" y="6"/>
                </a:cubicBezTo>
                <a:cubicBezTo>
                  <a:pt x="0" y="149"/>
                  <a:pt x="0" y="149"/>
                  <a:pt x="0" y="149"/>
                </a:cubicBezTo>
                <a:cubicBezTo>
                  <a:pt x="0" y="151"/>
                  <a:pt x="1" y="152"/>
                  <a:pt x="2" y="153"/>
                </a:cubicBezTo>
                <a:cubicBezTo>
                  <a:pt x="3" y="155"/>
                  <a:pt x="4" y="155"/>
                  <a:pt x="6" y="155"/>
                </a:cubicBezTo>
                <a:cubicBezTo>
                  <a:pt x="281" y="155"/>
                  <a:pt x="281" y="155"/>
                  <a:pt x="281" y="155"/>
                </a:cubicBezTo>
                <a:cubicBezTo>
                  <a:pt x="283" y="155"/>
                  <a:pt x="284" y="155"/>
                  <a:pt x="285" y="153"/>
                </a:cubicBezTo>
                <a:cubicBezTo>
                  <a:pt x="286" y="152"/>
                  <a:pt x="287" y="151"/>
                  <a:pt x="287" y="149"/>
                </a:cubicBezTo>
                <a:cubicBezTo>
                  <a:pt x="287" y="113"/>
                  <a:pt x="287" y="113"/>
                  <a:pt x="287" y="113"/>
                </a:cubicBezTo>
                <a:cubicBezTo>
                  <a:pt x="287" y="113"/>
                  <a:pt x="287" y="113"/>
                  <a:pt x="287" y="113"/>
                </a:cubicBezTo>
                <a:cubicBezTo>
                  <a:pt x="287" y="113"/>
                  <a:pt x="287" y="113"/>
                  <a:pt x="287" y="113"/>
                </a:cubicBezTo>
                <a:cubicBezTo>
                  <a:pt x="287" y="77"/>
                  <a:pt x="287" y="77"/>
                  <a:pt x="287" y="77"/>
                </a:cubicBezTo>
                <a:cubicBezTo>
                  <a:pt x="287" y="77"/>
                  <a:pt x="287" y="77"/>
                  <a:pt x="287" y="77"/>
                </a:cubicBezTo>
                <a:cubicBezTo>
                  <a:pt x="287" y="77"/>
                  <a:pt x="287" y="77"/>
                  <a:pt x="287" y="77"/>
                </a:cubicBezTo>
                <a:cubicBezTo>
                  <a:pt x="287" y="42"/>
                  <a:pt x="287" y="42"/>
                  <a:pt x="287" y="42"/>
                </a:cubicBezTo>
                <a:cubicBezTo>
                  <a:pt x="287" y="42"/>
                  <a:pt x="287" y="42"/>
                  <a:pt x="287" y="42"/>
                </a:cubicBezTo>
                <a:close/>
                <a:moveTo>
                  <a:pt x="108" y="12"/>
                </a:moveTo>
                <a:cubicBezTo>
                  <a:pt x="185" y="12"/>
                  <a:pt x="185" y="12"/>
                  <a:pt x="185" y="12"/>
                </a:cubicBezTo>
                <a:cubicBezTo>
                  <a:pt x="197" y="12"/>
                  <a:pt x="197" y="12"/>
                  <a:pt x="197" y="12"/>
                </a:cubicBezTo>
                <a:cubicBezTo>
                  <a:pt x="197" y="12"/>
                  <a:pt x="197" y="12"/>
                  <a:pt x="197" y="12"/>
                </a:cubicBezTo>
                <a:cubicBezTo>
                  <a:pt x="215" y="12"/>
                  <a:pt x="215" y="12"/>
                  <a:pt x="215" y="12"/>
                </a:cubicBezTo>
                <a:cubicBezTo>
                  <a:pt x="215" y="36"/>
                  <a:pt x="215" y="36"/>
                  <a:pt x="215" y="36"/>
                </a:cubicBezTo>
                <a:cubicBezTo>
                  <a:pt x="108" y="36"/>
                  <a:pt x="108" y="36"/>
                  <a:pt x="108" y="36"/>
                </a:cubicBezTo>
                <a:lnTo>
                  <a:pt x="108" y="12"/>
                </a:lnTo>
                <a:close/>
                <a:moveTo>
                  <a:pt x="167" y="48"/>
                </a:moveTo>
                <a:cubicBezTo>
                  <a:pt x="167" y="71"/>
                  <a:pt x="167" y="71"/>
                  <a:pt x="167" y="71"/>
                </a:cubicBezTo>
                <a:cubicBezTo>
                  <a:pt x="60" y="71"/>
                  <a:pt x="60" y="71"/>
                  <a:pt x="60" y="71"/>
                </a:cubicBezTo>
                <a:cubicBezTo>
                  <a:pt x="60" y="48"/>
                  <a:pt x="60" y="48"/>
                  <a:pt x="60" y="48"/>
                </a:cubicBezTo>
                <a:lnTo>
                  <a:pt x="167" y="48"/>
                </a:lnTo>
                <a:close/>
                <a:moveTo>
                  <a:pt x="215" y="83"/>
                </a:moveTo>
                <a:cubicBezTo>
                  <a:pt x="215" y="107"/>
                  <a:pt x="215" y="107"/>
                  <a:pt x="215" y="107"/>
                </a:cubicBezTo>
                <a:cubicBezTo>
                  <a:pt x="108" y="107"/>
                  <a:pt x="108" y="107"/>
                  <a:pt x="108" y="107"/>
                </a:cubicBezTo>
                <a:cubicBezTo>
                  <a:pt x="108" y="83"/>
                  <a:pt x="108" y="83"/>
                  <a:pt x="108" y="83"/>
                </a:cubicBezTo>
                <a:lnTo>
                  <a:pt x="215" y="83"/>
                </a:lnTo>
                <a:close/>
                <a:moveTo>
                  <a:pt x="12" y="12"/>
                </a:moveTo>
                <a:cubicBezTo>
                  <a:pt x="54" y="12"/>
                  <a:pt x="54" y="12"/>
                  <a:pt x="54" y="12"/>
                </a:cubicBezTo>
                <a:cubicBezTo>
                  <a:pt x="54" y="12"/>
                  <a:pt x="54" y="12"/>
                  <a:pt x="54" y="12"/>
                </a:cubicBezTo>
                <a:cubicBezTo>
                  <a:pt x="96" y="12"/>
                  <a:pt x="96" y="12"/>
                  <a:pt x="96" y="12"/>
                </a:cubicBezTo>
                <a:cubicBezTo>
                  <a:pt x="96" y="36"/>
                  <a:pt x="96" y="36"/>
                  <a:pt x="96" y="36"/>
                </a:cubicBezTo>
                <a:cubicBezTo>
                  <a:pt x="12" y="36"/>
                  <a:pt x="12" y="36"/>
                  <a:pt x="12" y="36"/>
                </a:cubicBezTo>
                <a:lnTo>
                  <a:pt x="12" y="12"/>
                </a:lnTo>
                <a:close/>
                <a:moveTo>
                  <a:pt x="12" y="48"/>
                </a:moveTo>
                <a:cubicBezTo>
                  <a:pt x="48" y="48"/>
                  <a:pt x="48" y="48"/>
                  <a:pt x="48" y="48"/>
                </a:cubicBezTo>
                <a:cubicBezTo>
                  <a:pt x="48" y="71"/>
                  <a:pt x="48" y="71"/>
                  <a:pt x="48" y="71"/>
                </a:cubicBezTo>
                <a:cubicBezTo>
                  <a:pt x="12" y="71"/>
                  <a:pt x="12" y="71"/>
                  <a:pt x="12" y="71"/>
                </a:cubicBezTo>
                <a:lnTo>
                  <a:pt x="12" y="48"/>
                </a:lnTo>
                <a:close/>
                <a:moveTo>
                  <a:pt x="12" y="83"/>
                </a:moveTo>
                <a:cubicBezTo>
                  <a:pt x="96" y="83"/>
                  <a:pt x="96" y="83"/>
                  <a:pt x="96" y="83"/>
                </a:cubicBezTo>
                <a:cubicBezTo>
                  <a:pt x="96" y="107"/>
                  <a:pt x="96" y="107"/>
                  <a:pt x="96" y="107"/>
                </a:cubicBezTo>
                <a:cubicBezTo>
                  <a:pt x="12" y="107"/>
                  <a:pt x="12" y="107"/>
                  <a:pt x="12" y="107"/>
                </a:cubicBezTo>
                <a:lnTo>
                  <a:pt x="12" y="83"/>
                </a:lnTo>
                <a:close/>
                <a:moveTo>
                  <a:pt x="48" y="143"/>
                </a:moveTo>
                <a:cubicBezTo>
                  <a:pt x="12" y="143"/>
                  <a:pt x="12" y="143"/>
                  <a:pt x="12" y="143"/>
                </a:cubicBezTo>
                <a:cubicBezTo>
                  <a:pt x="12" y="119"/>
                  <a:pt x="12" y="119"/>
                  <a:pt x="12" y="119"/>
                </a:cubicBezTo>
                <a:cubicBezTo>
                  <a:pt x="48" y="119"/>
                  <a:pt x="48" y="119"/>
                  <a:pt x="48" y="119"/>
                </a:cubicBezTo>
                <a:lnTo>
                  <a:pt x="48" y="143"/>
                </a:lnTo>
                <a:close/>
                <a:moveTo>
                  <a:pt x="167" y="143"/>
                </a:moveTo>
                <a:cubicBezTo>
                  <a:pt x="60" y="143"/>
                  <a:pt x="60" y="143"/>
                  <a:pt x="60" y="143"/>
                </a:cubicBezTo>
                <a:cubicBezTo>
                  <a:pt x="60" y="119"/>
                  <a:pt x="60" y="119"/>
                  <a:pt x="60" y="119"/>
                </a:cubicBezTo>
                <a:cubicBezTo>
                  <a:pt x="167" y="119"/>
                  <a:pt x="167" y="119"/>
                  <a:pt x="167" y="119"/>
                </a:cubicBezTo>
                <a:lnTo>
                  <a:pt x="167" y="143"/>
                </a:lnTo>
                <a:close/>
                <a:moveTo>
                  <a:pt x="275" y="143"/>
                </a:moveTo>
                <a:cubicBezTo>
                  <a:pt x="179" y="143"/>
                  <a:pt x="179" y="143"/>
                  <a:pt x="179" y="143"/>
                </a:cubicBezTo>
                <a:cubicBezTo>
                  <a:pt x="179" y="119"/>
                  <a:pt x="179" y="119"/>
                  <a:pt x="179" y="119"/>
                </a:cubicBezTo>
                <a:cubicBezTo>
                  <a:pt x="275" y="119"/>
                  <a:pt x="275" y="119"/>
                  <a:pt x="275" y="119"/>
                </a:cubicBezTo>
                <a:lnTo>
                  <a:pt x="275" y="143"/>
                </a:lnTo>
                <a:close/>
                <a:moveTo>
                  <a:pt x="275" y="107"/>
                </a:moveTo>
                <a:cubicBezTo>
                  <a:pt x="227" y="107"/>
                  <a:pt x="227" y="107"/>
                  <a:pt x="227" y="107"/>
                </a:cubicBezTo>
                <a:cubicBezTo>
                  <a:pt x="227" y="83"/>
                  <a:pt x="227" y="83"/>
                  <a:pt x="227" y="83"/>
                </a:cubicBezTo>
                <a:cubicBezTo>
                  <a:pt x="275" y="83"/>
                  <a:pt x="275" y="83"/>
                  <a:pt x="275" y="83"/>
                </a:cubicBezTo>
                <a:lnTo>
                  <a:pt x="275" y="107"/>
                </a:lnTo>
                <a:close/>
                <a:moveTo>
                  <a:pt x="275" y="71"/>
                </a:moveTo>
                <a:cubicBezTo>
                  <a:pt x="179" y="71"/>
                  <a:pt x="179" y="71"/>
                  <a:pt x="179" y="71"/>
                </a:cubicBezTo>
                <a:cubicBezTo>
                  <a:pt x="179" y="48"/>
                  <a:pt x="179" y="48"/>
                  <a:pt x="179" y="48"/>
                </a:cubicBezTo>
                <a:cubicBezTo>
                  <a:pt x="275" y="48"/>
                  <a:pt x="275" y="48"/>
                  <a:pt x="275" y="48"/>
                </a:cubicBezTo>
                <a:lnTo>
                  <a:pt x="275" y="71"/>
                </a:lnTo>
                <a:close/>
                <a:moveTo>
                  <a:pt x="275" y="36"/>
                </a:moveTo>
                <a:cubicBezTo>
                  <a:pt x="227" y="36"/>
                  <a:pt x="227" y="36"/>
                  <a:pt x="227" y="36"/>
                </a:cubicBezTo>
                <a:cubicBezTo>
                  <a:pt x="227" y="12"/>
                  <a:pt x="227" y="12"/>
                  <a:pt x="227" y="12"/>
                </a:cubicBezTo>
                <a:cubicBezTo>
                  <a:pt x="233" y="12"/>
                  <a:pt x="233" y="12"/>
                  <a:pt x="233" y="12"/>
                </a:cubicBezTo>
                <a:cubicBezTo>
                  <a:pt x="233" y="12"/>
                  <a:pt x="233" y="12"/>
                  <a:pt x="233" y="12"/>
                </a:cubicBezTo>
                <a:cubicBezTo>
                  <a:pt x="275" y="12"/>
                  <a:pt x="275" y="12"/>
                  <a:pt x="275" y="12"/>
                </a:cubicBezTo>
                <a:lnTo>
                  <a:pt x="275" y="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5DB1D094-ADDD-4D11-AF52-BEF13D338269}"/>
              </a:ext>
            </a:extLst>
          </p:cNvPr>
          <p:cNvGrpSpPr/>
          <p:nvPr/>
        </p:nvGrpSpPr>
        <p:grpSpPr>
          <a:xfrm>
            <a:off x="5695719" y="1152715"/>
            <a:ext cx="684087" cy="844952"/>
            <a:chOff x="5602870" y="1175876"/>
            <a:chExt cx="809988" cy="1081675"/>
          </a:xfrm>
          <a:solidFill>
            <a:schemeClr val="accent2"/>
          </a:solidFill>
        </p:grpSpPr>
        <p:grpSp>
          <p:nvGrpSpPr>
            <p:cNvPr id="23" name="Group 253">
              <a:extLst>
                <a:ext uri="{FF2B5EF4-FFF2-40B4-BE49-F238E27FC236}">
                  <a16:creationId xmlns:a16="http://schemas.microsoft.com/office/drawing/2014/main" id="{022AB26B-E272-47B6-94F1-A225CBA7E9F6}"/>
                </a:ext>
              </a:extLst>
            </p:cNvPr>
            <p:cNvGrpSpPr>
              <a:grpSpLocks noChangeAspect="1"/>
            </p:cNvGrpSpPr>
            <p:nvPr/>
          </p:nvGrpSpPr>
          <p:grpSpPr bwMode="auto">
            <a:xfrm>
              <a:off x="5602870" y="1175876"/>
              <a:ext cx="809988" cy="1081675"/>
              <a:chOff x="4528" y="2998"/>
              <a:chExt cx="319" cy="426"/>
            </a:xfrm>
            <a:grpFill/>
          </p:grpSpPr>
          <p:sp>
            <p:nvSpPr>
              <p:cNvPr id="24" name="Freeform 254">
                <a:extLst>
                  <a:ext uri="{FF2B5EF4-FFF2-40B4-BE49-F238E27FC236}">
                    <a16:creationId xmlns:a16="http://schemas.microsoft.com/office/drawing/2014/main" id="{FF5F1AED-E11B-46B6-BD48-790A13C051A6}"/>
                  </a:ext>
                </a:extLst>
              </p:cNvPr>
              <p:cNvSpPr>
                <a:spLocks noEditPoints="1"/>
              </p:cNvSpPr>
              <p:nvPr/>
            </p:nvSpPr>
            <p:spPr bwMode="auto">
              <a:xfrm>
                <a:off x="4528" y="2998"/>
                <a:ext cx="319" cy="426"/>
              </a:xfrm>
              <a:custGeom>
                <a:avLst/>
                <a:gdLst>
                  <a:gd name="T0" fmla="*/ 186 w 216"/>
                  <a:gd name="T1" fmla="*/ 288 h 288"/>
                  <a:gd name="T2" fmla="*/ 30 w 216"/>
                  <a:gd name="T3" fmla="*/ 288 h 288"/>
                  <a:gd name="T4" fmla="*/ 0 w 216"/>
                  <a:gd name="T5" fmla="*/ 258 h 288"/>
                  <a:gd name="T6" fmla="*/ 0 w 216"/>
                  <a:gd name="T7" fmla="*/ 30 h 288"/>
                  <a:gd name="T8" fmla="*/ 30 w 216"/>
                  <a:gd name="T9" fmla="*/ 0 h 288"/>
                  <a:gd name="T10" fmla="*/ 186 w 216"/>
                  <a:gd name="T11" fmla="*/ 0 h 288"/>
                  <a:gd name="T12" fmla="*/ 216 w 216"/>
                  <a:gd name="T13" fmla="*/ 30 h 288"/>
                  <a:gd name="T14" fmla="*/ 216 w 216"/>
                  <a:gd name="T15" fmla="*/ 258 h 288"/>
                  <a:gd name="T16" fmla="*/ 186 w 216"/>
                  <a:gd name="T17" fmla="*/ 288 h 288"/>
                  <a:gd name="T18" fmla="*/ 30 w 216"/>
                  <a:gd name="T19" fmla="*/ 12 h 288"/>
                  <a:gd name="T20" fmla="*/ 12 w 216"/>
                  <a:gd name="T21" fmla="*/ 30 h 288"/>
                  <a:gd name="T22" fmla="*/ 12 w 216"/>
                  <a:gd name="T23" fmla="*/ 258 h 288"/>
                  <a:gd name="T24" fmla="*/ 30 w 216"/>
                  <a:gd name="T25" fmla="*/ 276 h 288"/>
                  <a:gd name="T26" fmla="*/ 186 w 216"/>
                  <a:gd name="T27" fmla="*/ 276 h 288"/>
                  <a:gd name="T28" fmla="*/ 204 w 216"/>
                  <a:gd name="T29" fmla="*/ 258 h 288"/>
                  <a:gd name="T30" fmla="*/ 204 w 216"/>
                  <a:gd name="T31" fmla="*/ 30 h 288"/>
                  <a:gd name="T32" fmla="*/ 186 w 216"/>
                  <a:gd name="T33" fmla="*/ 12 h 288"/>
                  <a:gd name="T34" fmla="*/ 30 w 216"/>
                  <a:gd name="T35"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288">
                    <a:moveTo>
                      <a:pt x="186" y="288"/>
                    </a:moveTo>
                    <a:cubicBezTo>
                      <a:pt x="30" y="288"/>
                      <a:pt x="30" y="288"/>
                      <a:pt x="30" y="288"/>
                    </a:cubicBezTo>
                    <a:cubicBezTo>
                      <a:pt x="13" y="288"/>
                      <a:pt x="0" y="275"/>
                      <a:pt x="0" y="258"/>
                    </a:cubicBezTo>
                    <a:cubicBezTo>
                      <a:pt x="0" y="30"/>
                      <a:pt x="0" y="30"/>
                      <a:pt x="0" y="30"/>
                    </a:cubicBezTo>
                    <a:cubicBezTo>
                      <a:pt x="0" y="14"/>
                      <a:pt x="13" y="0"/>
                      <a:pt x="30" y="0"/>
                    </a:cubicBezTo>
                    <a:cubicBezTo>
                      <a:pt x="186" y="0"/>
                      <a:pt x="186" y="0"/>
                      <a:pt x="186" y="0"/>
                    </a:cubicBezTo>
                    <a:cubicBezTo>
                      <a:pt x="202" y="0"/>
                      <a:pt x="216" y="14"/>
                      <a:pt x="216" y="30"/>
                    </a:cubicBezTo>
                    <a:cubicBezTo>
                      <a:pt x="216" y="258"/>
                      <a:pt x="216" y="258"/>
                      <a:pt x="216" y="258"/>
                    </a:cubicBezTo>
                    <a:cubicBezTo>
                      <a:pt x="216" y="275"/>
                      <a:pt x="202" y="288"/>
                      <a:pt x="186" y="288"/>
                    </a:cubicBezTo>
                    <a:close/>
                    <a:moveTo>
                      <a:pt x="30" y="12"/>
                    </a:moveTo>
                    <a:cubicBezTo>
                      <a:pt x="20" y="12"/>
                      <a:pt x="12" y="21"/>
                      <a:pt x="12" y="30"/>
                    </a:cubicBezTo>
                    <a:cubicBezTo>
                      <a:pt x="12" y="258"/>
                      <a:pt x="12" y="258"/>
                      <a:pt x="12" y="258"/>
                    </a:cubicBezTo>
                    <a:cubicBezTo>
                      <a:pt x="12" y="268"/>
                      <a:pt x="20" y="276"/>
                      <a:pt x="30" y="276"/>
                    </a:cubicBezTo>
                    <a:cubicBezTo>
                      <a:pt x="186" y="276"/>
                      <a:pt x="186" y="276"/>
                      <a:pt x="186" y="276"/>
                    </a:cubicBezTo>
                    <a:cubicBezTo>
                      <a:pt x="196" y="276"/>
                      <a:pt x="204" y="268"/>
                      <a:pt x="204" y="258"/>
                    </a:cubicBezTo>
                    <a:cubicBezTo>
                      <a:pt x="204" y="30"/>
                      <a:pt x="204" y="30"/>
                      <a:pt x="204" y="30"/>
                    </a:cubicBezTo>
                    <a:cubicBezTo>
                      <a:pt x="204" y="21"/>
                      <a:pt x="196" y="12"/>
                      <a:pt x="186"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5" name="Freeform 255">
                <a:extLst>
                  <a:ext uri="{FF2B5EF4-FFF2-40B4-BE49-F238E27FC236}">
                    <a16:creationId xmlns:a16="http://schemas.microsoft.com/office/drawing/2014/main" id="{2B11D21F-DC66-4BA5-B0C5-F6E87A092932}"/>
                  </a:ext>
                </a:extLst>
              </p:cNvPr>
              <p:cNvSpPr>
                <a:spLocks noEditPoints="1"/>
              </p:cNvSpPr>
              <p:nvPr/>
            </p:nvSpPr>
            <p:spPr bwMode="auto">
              <a:xfrm>
                <a:off x="4563" y="3052"/>
                <a:ext cx="249" cy="301"/>
              </a:xfrm>
              <a:custGeom>
                <a:avLst/>
                <a:gdLst>
                  <a:gd name="T0" fmla="*/ 162 w 168"/>
                  <a:gd name="T1" fmla="*/ 204 h 204"/>
                  <a:gd name="T2" fmla="*/ 6 w 168"/>
                  <a:gd name="T3" fmla="*/ 204 h 204"/>
                  <a:gd name="T4" fmla="*/ 0 w 168"/>
                  <a:gd name="T5" fmla="*/ 198 h 204"/>
                  <a:gd name="T6" fmla="*/ 0 w 168"/>
                  <a:gd name="T7" fmla="*/ 6 h 204"/>
                  <a:gd name="T8" fmla="*/ 6 w 168"/>
                  <a:gd name="T9" fmla="*/ 0 h 204"/>
                  <a:gd name="T10" fmla="*/ 162 w 168"/>
                  <a:gd name="T11" fmla="*/ 0 h 204"/>
                  <a:gd name="T12" fmla="*/ 168 w 168"/>
                  <a:gd name="T13" fmla="*/ 6 h 204"/>
                  <a:gd name="T14" fmla="*/ 168 w 168"/>
                  <a:gd name="T15" fmla="*/ 198 h 204"/>
                  <a:gd name="T16" fmla="*/ 162 w 168"/>
                  <a:gd name="T17" fmla="*/ 204 h 204"/>
                  <a:gd name="T18" fmla="*/ 12 w 168"/>
                  <a:gd name="T19" fmla="*/ 192 h 204"/>
                  <a:gd name="T20" fmla="*/ 156 w 168"/>
                  <a:gd name="T21" fmla="*/ 192 h 204"/>
                  <a:gd name="T22" fmla="*/ 156 w 168"/>
                  <a:gd name="T23" fmla="*/ 12 h 204"/>
                  <a:gd name="T24" fmla="*/ 12 w 168"/>
                  <a:gd name="T25" fmla="*/ 12 h 204"/>
                  <a:gd name="T26" fmla="*/ 12 w 16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8" h="204">
                    <a:moveTo>
                      <a:pt x="162" y="204"/>
                    </a:moveTo>
                    <a:cubicBezTo>
                      <a:pt x="6" y="204"/>
                      <a:pt x="6" y="204"/>
                      <a:pt x="6" y="204"/>
                    </a:cubicBezTo>
                    <a:cubicBezTo>
                      <a:pt x="3" y="204"/>
                      <a:pt x="0" y="202"/>
                      <a:pt x="0" y="198"/>
                    </a:cubicBezTo>
                    <a:cubicBezTo>
                      <a:pt x="0" y="6"/>
                      <a:pt x="0" y="6"/>
                      <a:pt x="0" y="6"/>
                    </a:cubicBezTo>
                    <a:cubicBezTo>
                      <a:pt x="0" y="3"/>
                      <a:pt x="3" y="0"/>
                      <a:pt x="6" y="0"/>
                    </a:cubicBezTo>
                    <a:cubicBezTo>
                      <a:pt x="162" y="0"/>
                      <a:pt x="162" y="0"/>
                      <a:pt x="162" y="0"/>
                    </a:cubicBezTo>
                    <a:cubicBezTo>
                      <a:pt x="165" y="0"/>
                      <a:pt x="168" y="3"/>
                      <a:pt x="168" y="6"/>
                    </a:cubicBezTo>
                    <a:cubicBezTo>
                      <a:pt x="168" y="198"/>
                      <a:pt x="168" y="198"/>
                      <a:pt x="168" y="198"/>
                    </a:cubicBezTo>
                    <a:cubicBezTo>
                      <a:pt x="168" y="202"/>
                      <a:pt x="165" y="204"/>
                      <a:pt x="162" y="204"/>
                    </a:cubicBezTo>
                    <a:close/>
                    <a:moveTo>
                      <a:pt x="12" y="192"/>
                    </a:moveTo>
                    <a:cubicBezTo>
                      <a:pt x="156" y="192"/>
                      <a:pt x="156" y="192"/>
                      <a:pt x="156" y="192"/>
                    </a:cubicBezTo>
                    <a:cubicBezTo>
                      <a:pt x="156" y="12"/>
                      <a:pt x="156" y="12"/>
                      <a:pt x="156" y="12"/>
                    </a:cubicBezTo>
                    <a:cubicBezTo>
                      <a:pt x="12" y="12"/>
                      <a:pt x="12" y="12"/>
                      <a:pt x="12" y="12"/>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6" name="Oval 256">
                <a:extLst>
                  <a:ext uri="{FF2B5EF4-FFF2-40B4-BE49-F238E27FC236}">
                    <a16:creationId xmlns:a16="http://schemas.microsoft.com/office/drawing/2014/main" id="{57F5AC6D-BC23-410B-979B-50DB293D3E85}"/>
                  </a:ext>
                </a:extLst>
              </p:cNvPr>
              <p:cNvSpPr>
                <a:spLocks noChangeArrowheads="1"/>
              </p:cNvSpPr>
              <p:nvPr/>
            </p:nvSpPr>
            <p:spPr bwMode="auto">
              <a:xfrm>
                <a:off x="4679" y="3025"/>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7" name="Freeform 257">
                <a:extLst>
                  <a:ext uri="{FF2B5EF4-FFF2-40B4-BE49-F238E27FC236}">
                    <a16:creationId xmlns:a16="http://schemas.microsoft.com/office/drawing/2014/main" id="{D13F3A15-3890-4C2B-A6CC-A570F9F83372}"/>
                  </a:ext>
                </a:extLst>
              </p:cNvPr>
              <p:cNvSpPr>
                <a:spLocks noEditPoints="1"/>
              </p:cNvSpPr>
              <p:nvPr/>
            </p:nvSpPr>
            <p:spPr bwMode="auto">
              <a:xfrm>
                <a:off x="4670" y="3362"/>
                <a:ext cx="35" cy="36"/>
              </a:xfrm>
              <a:custGeom>
                <a:avLst/>
                <a:gdLst>
                  <a:gd name="T0" fmla="*/ 12 w 24"/>
                  <a:gd name="T1" fmla="*/ 24 h 24"/>
                  <a:gd name="T2" fmla="*/ 0 w 24"/>
                  <a:gd name="T3" fmla="*/ 12 h 24"/>
                  <a:gd name="T4" fmla="*/ 12 w 24"/>
                  <a:gd name="T5" fmla="*/ 0 h 24"/>
                  <a:gd name="T6" fmla="*/ 24 w 24"/>
                  <a:gd name="T7" fmla="*/ 12 h 24"/>
                  <a:gd name="T8" fmla="*/ 12 w 24"/>
                  <a:gd name="T9" fmla="*/ 24 h 24"/>
                  <a:gd name="T10" fmla="*/ 12 w 24"/>
                  <a:gd name="T11" fmla="*/ 12 h 24"/>
                  <a:gd name="T12" fmla="*/ 12 w 24"/>
                  <a:gd name="T13" fmla="*/ 12 h 24"/>
                  <a:gd name="T14" fmla="*/ 18 w 24"/>
                  <a:gd name="T15" fmla="*/ 12 h 24"/>
                  <a:gd name="T16" fmla="*/ 12 w 24"/>
                  <a:gd name="T1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4">
                    <a:moveTo>
                      <a:pt x="12" y="24"/>
                    </a:moveTo>
                    <a:cubicBezTo>
                      <a:pt x="5" y="24"/>
                      <a:pt x="0" y="19"/>
                      <a:pt x="0" y="12"/>
                    </a:cubicBezTo>
                    <a:cubicBezTo>
                      <a:pt x="0" y="6"/>
                      <a:pt x="5" y="0"/>
                      <a:pt x="12" y="0"/>
                    </a:cubicBezTo>
                    <a:cubicBezTo>
                      <a:pt x="18" y="0"/>
                      <a:pt x="24" y="6"/>
                      <a:pt x="24" y="12"/>
                    </a:cubicBezTo>
                    <a:cubicBezTo>
                      <a:pt x="24" y="19"/>
                      <a:pt x="18" y="24"/>
                      <a:pt x="12" y="24"/>
                    </a:cubicBezTo>
                    <a:close/>
                    <a:moveTo>
                      <a:pt x="12" y="12"/>
                    </a:moveTo>
                    <a:cubicBezTo>
                      <a:pt x="12" y="12"/>
                      <a:pt x="12" y="12"/>
                      <a:pt x="12" y="12"/>
                    </a:cubicBezTo>
                    <a:cubicBezTo>
                      <a:pt x="18" y="12"/>
                      <a:pt x="18" y="12"/>
                      <a:pt x="18"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1" name="Group 122">
              <a:extLst>
                <a:ext uri="{FF2B5EF4-FFF2-40B4-BE49-F238E27FC236}">
                  <a16:creationId xmlns:a16="http://schemas.microsoft.com/office/drawing/2014/main" id="{94B83EF5-9647-4245-880F-EEB1EB6A5B3E}"/>
                </a:ext>
              </a:extLst>
            </p:cNvPr>
            <p:cNvGrpSpPr>
              <a:grpSpLocks noChangeAspect="1"/>
            </p:cNvGrpSpPr>
            <p:nvPr/>
          </p:nvGrpSpPr>
          <p:grpSpPr bwMode="auto">
            <a:xfrm>
              <a:off x="5816459" y="1527146"/>
              <a:ext cx="382809" cy="379123"/>
              <a:chOff x="2584" y="1942"/>
              <a:chExt cx="440" cy="431"/>
            </a:xfrm>
            <a:grpFill/>
          </p:grpSpPr>
          <p:sp>
            <p:nvSpPr>
              <p:cNvPr id="32" name="Freeform 123">
                <a:extLst>
                  <a:ext uri="{FF2B5EF4-FFF2-40B4-BE49-F238E27FC236}">
                    <a16:creationId xmlns:a16="http://schemas.microsoft.com/office/drawing/2014/main" id="{9B55112B-4EB3-48CA-A40F-5E31870AFA2D}"/>
                  </a:ext>
                </a:extLst>
              </p:cNvPr>
              <p:cNvSpPr>
                <a:spLocks/>
              </p:cNvSpPr>
              <p:nvPr/>
            </p:nvSpPr>
            <p:spPr bwMode="auto">
              <a:xfrm>
                <a:off x="2584" y="2225"/>
                <a:ext cx="440" cy="148"/>
              </a:xfrm>
              <a:custGeom>
                <a:avLst/>
                <a:gdLst>
                  <a:gd name="T0" fmla="*/ 282 w 288"/>
                  <a:gd name="T1" fmla="*/ 99 h 99"/>
                  <a:gd name="T2" fmla="*/ 6 w 288"/>
                  <a:gd name="T3" fmla="*/ 99 h 99"/>
                  <a:gd name="T4" fmla="*/ 0 w 288"/>
                  <a:gd name="T5" fmla="*/ 93 h 99"/>
                  <a:gd name="T6" fmla="*/ 0 w 288"/>
                  <a:gd name="T7" fmla="*/ 87 h 99"/>
                  <a:gd name="T8" fmla="*/ 84 w 288"/>
                  <a:gd name="T9" fmla="*/ 12 h 99"/>
                  <a:gd name="T10" fmla="*/ 109 w 288"/>
                  <a:gd name="T11" fmla="*/ 2 h 99"/>
                  <a:gd name="T12" fmla="*/ 117 w 288"/>
                  <a:gd name="T13" fmla="*/ 5 h 99"/>
                  <a:gd name="T14" fmla="*/ 114 w 288"/>
                  <a:gd name="T15" fmla="*/ 13 h 99"/>
                  <a:gd name="T16" fmla="*/ 89 w 288"/>
                  <a:gd name="T17" fmla="*/ 23 h 99"/>
                  <a:gd name="T18" fmla="*/ 12 w 288"/>
                  <a:gd name="T19" fmla="*/ 87 h 99"/>
                  <a:gd name="T20" fmla="*/ 276 w 288"/>
                  <a:gd name="T21" fmla="*/ 87 h 99"/>
                  <a:gd name="T22" fmla="*/ 199 w 288"/>
                  <a:gd name="T23" fmla="*/ 23 h 99"/>
                  <a:gd name="T24" fmla="*/ 174 w 288"/>
                  <a:gd name="T25" fmla="*/ 13 h 99"/>
                  <a:gd name="T26" fmla="*/ 171 w 288"/>
                  <a:gd name="T27" fmla="*/ 5 h 99"/>
                  <a:gd name="T28" fmla="*/ 179 w 288"/>
                  <a:gd name="T29" fmla="*/ 2 h 99"/>
                  <a:gd name="T30" fmla="*/ 204 w 288"/>
                  <a:gd name="T31" fmla="*/ 12 h 99"/>
                  <a:gd name="T32" fmla="*/ 288 w 288"/>
                  <a:gd name="T33" fmla="*/ 87 h 99"/>
                  <a:gd name="T34" fmla="*/ 288 w 288"/>
                  <a:gd name="T35" fmla="*/ 93 h 99"/>
                  <a:gd name="T36" fmla="*/ 282 w 288"/>
                  <a:gd name="T3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99">
                    <a:moveTo>
                      <a:pt x="282" y="99"/>
                    </a:moveTo>
                    <a:cubicBezTo>
                      <a:pt x="6" y="99"/>
                      <a:pt x="6" y="99"/>
                      <a:pt x="6" y="99"/>
                    </a:cubicBezTo>
                    <a:cubicBezTo>
                      <a:pt x="3" y="99"/>
                      <a:pt x="0" y="96"/>
                      <a:pt x="0" y="93"/>
                    </a:cubicBezTo>
                    <a:cubicBezTo>
                      <a:pt x="0" y="87"/>
                      <a:pt x="0" y="87"/>
                      <a:pt x="0" y="87"/>
                    </a:cubicBezTo>
                    <a:cubicBezTo>
                      <a:pt x="0" y="47"/>
                      <a:pt x="39" y="31"/>
                      <a:pt x="84" y="12"/>
                    </a:cubicBezTo>
                    <a:cubicBezTo>
                      <a:pt x="92" y="9"/>
                      <a:pt x="101" y="5"/>
                      <a:pt x="109" y="2"/>
                    </a:cubicBezTo>
                    <a:cubicBezTo>
                      <a:pt x="112" y="0"/>
                      <a:pt x="116" y="2"/>
                      <a:pt x="117" y="5"/>
                    </a:cubicBezTo>
                    <a:cubicBezTo>
                      <a:pt x="119" y="8"/>
                      <a:pt x="117" y="11"/>
                      <a:pt x="114" y="13"/>
                    </a:cubicBezTo>
                    <a:cubicBezTo>
                      <a:pt x="106" y="16"/>
                      <a:pt x="97" y="20"/>
                      <a:pt x="89" y="23"/>
                    </a:cubicBezTo>
                    <a:cubicBezTo>
                      <a:pt x="46" y="41"/>
                      <a:pt x="12" y="55"/>
                      <a:pt x="12" y="87"/>
                    </a:cubicBezTo>
                    <a:cubicBezTo>
                      <a:pt x="276" y="87"/>
                      <a:pt x="276" y="87"/>
                      <a:pt x="276" y="87"/>
                    </a:cubicBezTo>
                    <a:cubicBezTo>
                      <a:pt x="276" y="55"/>
                      <a:pt x="242" y="41"/>
                      <a:pt x="199" y="23"/>
                    </a:cubicBezTo>
                    <a:cubicBezTo>
                      <a:pt x="191" y="20"/>
                      <a:pt x="182" y="16"/>
                      <a:pt x="174" y="13"/>
                    </a:cubicBezTo>
                    <a:cubicBezTo>
                      <a:pt x="171" y="11"/>
                      <a:pt x="170" y="8"/>
                      <a:pt x="171" y="5"/>
                    </a:cubicBezTo>
                    <a:cubicBezTo>
                      <a:pt x="172" y="2"/>
                      <a:pt x="176" y="0"/>
                      <a:pt x="179" y="2"/>
                    </a:cubicBezTo>
                    <a:cubicBezTo>
                      <a:pt x="187" y="5"/>
                      <a:pt x="196" y="9"/>
                      <a:pt x="204" y="12"/>
                    </a:cubicBezTo>
                    <a:cubicBezTo>
                      <a:pt x="249" y="31"/>
                      <a:pt x="288" y="47"/>
                      <a:pt x="288" y="87"/>
                    </a:cubicBezTo>
                    <a:cubicBezTo>
                      <a:pt x="288" y="93"/>
                      <a:pt x="288" y="93"/>
                      <a:pt x="288" y="93"/>
                    </a:cubicBezTo>
                    <a:cubicBezTo>
                      <a:pt x="288" y="96"/>
                      <a:pt x="285" y="99"/>
                      <a:pt x="282"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4">
                <a:extLst>
                  <a:ext uri="{FF2B5EF4-FFF2-40B4-BE49-F238E27FC236}">
                    <a16:creationId xmlns:a16="http://schemas.microsoft.com/office/drawing/2014/main" id="{510C32DA-7A41-4057-AEF8-1C1BFDC3837F}"/>
                  </a:ext>
                </a:extLst>
              </p:cNvPr>
              <p:cNvSpPr>
                <a:spLocks noEditPoints="1"/>
              </p:cNvSpPr>
              <p:nvPr/>
            </p:nvSpPr>
            <p:spPr bwMode="auto">
              <a:xfrm>
                <a:off x="2707" y="1942"/>
                <a:ext cx="193" cy="144"/>
              </a:xfrm>
              <a:custGeom>
                <a:avLst/>
                <a:gdLst>
                  <a:gd name="T0" fmla="*/ 111 w 126"/>
                  <a:gd name="T1" fmla="*/ 96 h 96"/>
                  <a:gd name="T2" fmla="*/ 15 w 126"/>
                  <a:gd name="T3" fmla="*/ 96 h 96"/>
                  <a:gd name="T4" fmla="*/ 9 w 126"/>
                  <a:gd name="T5" fmla="*/ 91 h 96"/>
                  <a:gd name="T6" fmla="*/ 1 w 126"/>
                  <a:gd name="T7" fmla="*/ 34 h 96"/>
                  <a:gd name="T8" fmla="*/ 8 w 126"/>
                  <a:gd name="T9" fmla="*/ 10 h 96"/>
                  <a:gd name="T10" fmla="*/ 31 w 126"/>
                  <a:gd name="T11" fmla="*/ 0 h 96"/>
                  <a:gd name="T12" fmla="*/ 95 w 126"/>
                  <a:gd name="T13" fmla="*/ 0 h 96"/>
                  <a:gd name="T14" fmla="*/ 118 w 126"/>
                  <a:gd name="T15" fmla="*/ 10 h 96"/>
                  <a:gd name="T16" fmla="*/ 125 w 126"/>
                  <a:gd name="T17" fmla="*/ 34 h 96"/>
                  <a:gd name="T18" fmla="*/ 117 w 126"/>
                  <a:gd name="T19" fmla="*/ 91 h 96"/>
                  <a:gd name="T20" fmla="*/ 111 w 126"/>
                  <a:gd name="T21" fmla="*/ 96 h 96"/>
                  <a:gd name="T22" fmla="*/ 20 w 126"/>
                  <a:gd name="T23" fmla="*/ 84 h 96"/>
                  <a:gd name="T24" fmla="*/ 106 w 126"/>
                  <a:gd name="T25" fmla="*/ 84 h 96"/>
                  <a:gd name="T26" fmla="*/ 113 w 126"/>
                  <a:gd name="T27" fmla="*/ 32 h 96"/>
                  <a:gd name="T28" fmla="*/ 109 w 126"/>
                  <a:gd name="T29" fmla="*/ 18 h 96"/>
                  <a:gd name="T30" fmla="*/ 95 w 126"/>
                  <a:gd name="T31" fmla="*/ 12 h 96"/>
                  <a:gd name="T32" fmla="*/ 31 w 126"/>
                  <a:gd name="T33" fmla="*/ 12 h 96"/>
                  <a:gd name="T34" fmla="*/ 17 w 126"/>
                  <a:gd name="T35" fmla="*/ 18 h 96"/>
                  <a:gd name="T36" fmla="*/ 13 w 126"/>
                  <a:gd name="T37" fmla="*/ 32 h 96"/>
                  <a:gd name="T38" fmla="*/ 20 w 126"/>
                  <a:gd name="T39"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96">
                    <a:moveTo>
                      <a:pt x="111" y="96"/>
                    </a:moveTo>
                    <a:cubicBezTo>
                      <a:pt x="15" y="96"/>
                      <a:pt x="15" y="96"/>
                      <a:pt x="15" y="96"/>
                    </a:cubicBezTo>
                    <a:cubicBezTo>
                      <a:pt x="12" y="96"/>
                      <a:pt x="10" y="94"/>
                      <a:pt x="9" y="91"/>
                    </a:cubicBezTo>
                    <a:cubicBezTo>
                      <a:pt x="1" y="34"/>
                      <a:pt x="1" y="34"/>
                      <a:pt x="1" y="34"/>
                    </a:cubicBezTo>
                    <a:cubicBezTo>
                      <a:pt x="0" y="25"/>
                      <a:pt x="2" y="17"/>
                      <a:pt x="8" y="10"/>
                    </a:cubicBezTo>
                    <a:cubicBezTo>
                      <a:pt x="14" y="4"/>
                      <a:pt x="22" y="0"/>
                      <a:pt x="31" y="0"/>
                    </a:cubicBezTo>
                    <a:cubicBezTo>
                      <a:pt x="95" y="0"/>
                      <a:pt x="95" y="0"/>
                      <a:pt x="95" y="0"/>
                    </a:cubicBezTo>
                    <a:cubicBezTo>
                      <a:pt x="104" y="0"/>
                      <a:pt x="112" y="4"/>
                      <a:pt x="118" y="10"/>
                    </a:cubicBezTo>
                    <a:cubicBezTo>
                      <a:pt x="124" y="17"/>
                      <a:pt x="126" y="25"/>
                      <a:pt x="125" y="34"/>
                    </a:cubicBezTo>
                    <a:cubicBezTo>
                      <a:pt x="117" y="91"/>
                      <a:pt x="117" y="91"/>
                      <a:pt x="117" y="91"/>
                    </a:cubicBezTo>
                    <a:cubicBezTo>
                      <a:pt x="117" y="94"/>
                      <a:pt x="114" y="96"/>
                      <a:pt x="111" y="96"/>
                    </a:cubicBezTo>
                    <a:close/>
                    <a:moveTo>
                      <a:pt x="20" y="84"/>
                    </a:moveTo>
                    <a:cubicBezTo>
                      <a:pt x="106" y="84"/>
                      <a:pt x="106" y="84"/>
                      <a:pt x="106" y="84"/>
                    </a:cubicBezTo>
                    <a:cubicBezTo>
                      <a:pt x="113" y="32"/>
                      <a:pt x="113" y="32"/>
                      <a:pt x="113" y="32"/>
                    </a:cubicBezTo>
                    <a:cubicBezTo>
                      <a:pt x="114" y="27"/>
                      <a:pt x="112" y="22"/>
                      <a:pt x="109" y="18"/>
                    </a:cubicBezTo>
                    <a:cubicBezTo>
                      <a:pt x="106" y="14"/>
                      <a:pt x="101" y="12"/>
                      <a:pt x="95" y="12"/>
                    </a:cubicBezTo>
                    <a:cubicBezTo>
                      <a:pt x="31" y="12"/>
                      <a:pt x="31" y="12"/>
                      <a:pt x="31" y="12"/>
                    </a:cubicBezTo>
                    <a:cubicBezTo>
                      <a:pt x="25" y="12"/>
                      <a:pt x="21" y="14"/>
                      <a:pt x="17" y="18"/>
                    </a:cubicBezTo>
                    <a:cubicBezTo>
                      <a:pt x="14" y="22"/>
                      <a:pt x="12" y="27"/>
                      <a:pt x="13" y="32"/>
                    </a:cubicBezTo>
                    <a:lnTo>
                      <a:pt x="2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5">
                <a:extLst>
                  <a:ext uri="{FF2B5EF4-FFF2-40B4-BE49-F238E27FC236}">
                    <a16:creationId xmlns:a16="http://schemas.microsoft.com/office/drawing/2014/main" id="{505632EC-DD14-45DC-8335-4BF3D8E0FD3E}"/>
                  </a:ext>
                </a:extLst>
              </p:cNvPr>
              <p:cNvSpPr>
                <a:spLocks/>
              </p:cNvSpPr>
              <p:nvPr/>
            </p:nvSpPr>
            <p:spPr bwMode="auto">
              <a:xfrm>
                <a:off x="2795" y="1978"/>
                <a:ext cx="18" cy="72"/>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6">
                <a:extLst>
                  <a:ext uri="{FF2B5EF4-FFF2-40B4-BE49-F238E27FC236}">
                    <a16:creationId xmlns:a16="http://schemas.microsoft.com/office/drawing/2014/main" id="{1005B7AA-E5D2-449E-9D50-E37B229E82DF}"/>
                  </a:ext>
                </a:extLst>
              </p:cNvPr>
              <p:cNvSpPr>
                <a:spLocks/>
              </p:cNvSpPr>
              <p:nvPr/>
            </p:nvSpPr>
            <p:spPr bwMode="auto">
              <a:xfrm>
                <a:off x="2767" y="2005"/>
                <a:ext cx="74"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7">
                <a:extLst>
                  <a:ext uri="{FF2B5EF4-FFF2-40B4-BE49-F238E27FC236}">
                    <a16:creationId xmlns:a16="http://schemas.microsoft.com/office/drawing/2014/main" id="{8A528C56-052F-4F60-9DEA-8C1BC5A39E99}"/>
                  </a:ext>
                </a:extLst>
              </p:cNvPr>
              <p:cNvSpPr>
                <a:spLocks/>
              </p:cNvSpPr>
              <p:nvPr/>
            </p:nvSpPr>
            <p:spPr bwMode="auto">
              <a:xfrm>
                <a:off x="2611" y="1996"/>
                <a:ext cx="121" cy="229"/>
              </a:xfrm>
              <a:custGeom>
                <a:avLst/>
                <a:gdLst>
                  <a:gd name="T0" fmla="*/ 39 w 79"/>
                  <a:gd name="T1" fmla="*/ 153 h 153"/>
                  <a:gd name="T2" fmla="*/ 5 w 79"/>
                  <a:gd name="T3" fmla="*/ 150 h 153"/>
                  <a:gd name="T4" fmla="*/ 0 w 79"/>
                  <a:gd name="T5" fmla="*/ 145 h 153"/>
                  <a:gd name="T6" fmla="*/ 2 w 79"/>
                  <a:gd name="T7" fmla="*/ 139 h 153"/>
                  <a:gd name="T8" fmla="*/ 14 w 79"/>
                  <a:gd name="T9" fmla="*/ 99 h 153"/>
                  <a:gd name="T10" fmla="*/ 69 w 79"/>
                  <a:gd name="T11" fmla="*/ 0 h 153"/>
                  <a:gd name="T12" fmla="*/ 73 w 79"/>
                  <a:gd name="T13" fmla="*/ 11 h 153"/>
                  <a:gd name="T14" fmla="*/ 26 w 79"/>
                  <a:gd name="T15" fmla="*/ 100 h 153"/>
                  <a:gd name="T16" fmla="*/ 17 w 79"/>
                  <a:gd name="T17" fmla="*/ 140 h 153"/>
                  <a:gd name="T18" fmla="*/ 71 w 79"/>
                  <a:gd name="T19" fmla="*/ 133 h 153"/>
                  <a:gd name="T20" fmla="*/ 79 w 79"/>
                  <a:gd name="T21" fmla="*/ 141 h 153"/>
                  <a:gd name="T22" fmla="*/ 39 w 79"/>
                  <a:gd name="T23"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153">
                    <a:moveTo>
                      <a:pt x="39" y="153"/>
                    </a:moveTo>
                    <a:cubicBezTo>
                      <a:pt x="22" y="153"/>
                      <a:pt x="8" y="150"/>
                      <a:pt x="5" y="150"/>
                    </a:cubicBezTo>
                    <a:cubicBezTo>
                      <a:pt x="2" y="149"/>
                      <a:pt x="1" y="147"/>
                      <a:pt x="0" y="145"/>
                    </a:cubicBezTo>
                    <a:cubicBezTo>
                      <a:pt x="0" y="143"/>
                      <a:pt x="1" y="140"/>
                      <a:pt x="2" y="139"/>
                    </a:cubicBezTo>
                    <a:cubicBezTo>
                      <a:pt x="9" y="134"/>
                      <a:pt x="11" y="117"/>
                      <a:pt x="14" y="99"/>
                    </a:cubicBezTo>
                    <a:cubicBezTo>
                      <a:pt x="18" y="64"/>
                      <a:pt x="24" y="17"/>
                      <a:pt x="69" y="0"/>
                    </a:cubicBezTo>
                    <a:cubicBezTo>
                      <a:pt x="73" y="11"/>
                      <a:pt x="73" y="11"/>
                      <a:pt x="73" y="11"/>
                    </a:cubicBezTo>
                    <a:cubicBezTo>
                      <a:pt x="35" y="25"/>
                      <a:pt x="30" y="67"/>
                      <a:pt x="26" y="100"/>
                    </a:cubicBezTo>
                    <a:cubicBezTo>
                      <a:pt x="24" y="116"/>
                      <a:pt x="22" y="130"/>
                      <a:pt x="17" y="140"/>
                    </a:cubicBezTo>
                    <a:cubicBezTo>
                      <a:pt x="34" y="142"/>
                      <a:pt x="60" y="143"/>
                      <a:pt x="71" y="133"/>
                    </a:cubicBezTo>
                    <a:cubicBezTo>
                      <a:pt x="79" y="141"/>
                      <a:pt x="79" y="141"/>
                      <a:pt x="79" y="141"/>
                    </a:cubicBezTo>
                    <a:cubicBezTo>
                      <a:pt x="70" y="151"/>
                      <a:pt x="53" y="153"/>
                      <a:pt x="39"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8">
                <a:extLst>
                  <a:ext uri="{FF2B5EF4-FFF2-40B4-BE49-F238E27FC236}">
                    <a16:creationId xmlns:a16="http://schemas.microsoft.com/office/drawing/2014/main" id="{BC31BBEC-127B-4370-ABD3-4140D14B1532}"/>
                  </a:ext>
                </a:extLst>
              </p:cNvPr>
              <p:cNvSpPr>
                <a:spLocks/>
              </p:cNvSpPr>
              <p:nvPr/>
            </p:nvSpPr>
            <p:spPr bwMode="auto">
              <a:xfrm>
                <a:off x="2876" y="1998"/>
                <a:ext cx="121" cy="228"/>
              </a:xfrm>
              <a:custGeom>
                <a:avLst/>
                <a:gdLst>
                  <a:gd name="T0" fmla="*/ 40 w 79"/>
                  <a:gd name="T1" fmla="*/ 153 h 153"/>
                  <a:gd name="T2" fmla="*/ 0 w 79"/>
                  <a:gd name="T3" fmla="*/ 141 h 153"/>
                  <a:gd name="T4" fmla="*/ 9 w 79"/>
                  <a:gd name="T5" fmla="*/ 132 h 153"/>
                  <a:gd name="T6" fmla="*/ 62 w 79"/>
                  <a:gd name="T7" fmla="*/ 139 h 153"/>
                  <a:gd name="T8" fmla="*/ 53 w 79"/>
                  <a:gd name="T9" fmla="*/ 99 h 153"/>
                  <a:gd name="T10" fmla="*/ 6 w 79"/>
                  <a:gd name="T11" fmla="*/ 11 h 153"/>
                  <a:gd name="T12" fmla="*/ 10 w 79"/>
                  <a:gd name="T13" fmla="*/ 0 h 153"/>
                  <a:gd name="T14" fmla="*/ 65 w 79"/>
                  <a:gd name="T15" fmla="*/ 98 h 153"/>
                  <a:gd name="T16" fmla="*/ 77 w 79"/>
                  <a:gd name="T17" fmla="*/ 138 h 153"/>
                  <a:gd name="T18" fmla="*/ 79 w 79"/>
                  <a:gd name="T19" fmla="*/ 144 h 153"/>
                  <a:gd name="T20" fmla="*/ 74 w 79"/>
                  <a:gd name="T21" fmla="*/ 149 h 153"/>
                  <a:gd name="T22" fmla="*/ 40 w 79"/>
                  <a:gd name="T23"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153">
                    <a:moveTo>
                      <a:pt x="40" y="153"/>
                    </a:moveTo>
                    <a:cubicBezTo>
                      <a:pt x="26" y="153"/>
                      <a:pt x="10" y="150"/>
                      <a:pt x="0" y="141"/>
                    </a:cubicBezTo>
                    <a:cubicBezTo>
                      <a:pt x="9" y="132"/>
                      <a:pt x="9" y="132"/>
                      <a:pt x="9" y="132"/>
                    </a:cubicBezTo>
                    <a:cubicBezTo>
                      <a:pt x="19" y="143"/>
                      <a:pt x="46" y="141"/>
                      <a:pt x="62" y="139"/>
                    </a:cubicBezTo>
                    <a:cubicBezTo>
                      <a:pt x="57" y="129"/>
                      <a:pt x="55" y="115"/>
                      <a:pt x="53" y="99"/>
                    </a:cubicBezTo>
                    <a:cubicBezTo>
                      <a:pt x="49" y="66"/>
                      <a:pt x="44" y="25"/>
                      <a:pt x="6" y="11"/>
                    </a:cubicBezTo>
                    <a:cubicBezTo>
                      <a:pt x="10" y="0"/>
                      <a:pt x="10" y="0"/>
                      <a:pt x="10" y="0"/>
                    </a:cubicBezTo>
                    <a:cubicBezTo>
                      <a:pt x="55" y="16"/>
                      <a:pt x="61" y="63"/>
                      <a:pt x="65" y="98"/>
                    </a:cubicBezTo>
                    <a:cubicBezTo>
                      <a:pt x="68" y="116"/>
                      <a:pt x="70" y="133"/>
                      <a:pt x="77" y="138"/>
                    </a:cubicBezTo>
                    <a:cubicBezTo>
                      <a:pt x="78" y="139"/>
                      <a:pt x="79" y="142"/>
                      <a:pt x="79" y="144"/>
                    </a:cubicBezTo>
                    <a:cubicBezTo>
                      <a:pt x="78" y="146"/>
                      <a:pt x="77" y="148"/>
                      <a:pt x="74" y="149"/>
                    </a:cubicBezTo>
                    <a:cubicBezTo>
                      <a:pt x="71" y="149"/>
                      <a:pt x="57" y="153"/>
                      <a:pt x="40"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9">
                <a:extLst>
                  <a:ext uri="{FF2B5EF4-FFF2-40B4-BE49-F238E27FC236}">
                    <a16:creationId xmlns:a16="http://schemas.microsoft.com/office/drawing/2014/main" id="{39827C4A-A8E4-443A-8423-4521E731FBF4}"/>
                  </a:ext>
                </a:extLst>
              </p:cNvPr>
              <p:cNvSpPr>
                <a:spLocks/>
              </p:cNvSpPr>
              <p:nvPr/>
            </p:nvSpPr>
            <p:spPr bwMode="auto">
              <a:xfrm>
                <a:off x="2675" y="2068"/>
                <a:ext cx="83" cy="81"/>
              </a:xfrm>
              <a:custGeom>
                <a:avLst/>
                <a:gdLst>
                  <a:gd name="T0" fmla="*/ 6 w 54"/>
                  <a:gd name="T1" fmla="*/ 54 h 54"/>
                  <a:gd name="T2" fmla="*/ 0 w 54"/>
                  <a:gd name="T3" fmla="*/ 48 h 54"/>
                  <a:gd name="T4" fmla="*/ 6 w 54"/>
                  <a:gd name="T5" fmla="*/ 42 h 54"/>
                  <a:gd name="T6" fmla="*/ 42 w 54"/>
                  <a:gd name="T7" fmla="*/ 6 h 54"/>
                  <a:gd name="T8" fmla="*/ 48 w 54"/>
                  <a:gd name="T9" fmla="*/ 0 h 54"/>
                  <a:gd name="T10" fmla="*/ 54 w 54"/>
                  <a:gd name="T11" fmla="*/ 6 h 54"/>
                  <a:gd name="T12" fmla="*/ 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6" y="54"/>
                    </a:moveTo>
                    <a:cubicBezTo>
                      <a:pt x="3" y="54"/>
                      <a:pt x="0" y="51"/>
                      <a:pt x="0" y="48"/>
                    </a:cubicBezTo>
                    <a:cubicBezTo>
                      <a:pt x="0" y="45"/>
                      <a:pt x="3" y="42"/>
                      <a:pt x="6" y="42"/>
                    </a:cubicBezTo>
                    <a:cubicBezTo>
                      <a:pt x="27" y="42"/>
                      <a:pt x="42" y="14"/>
                      <a:pt x="42" y="6"/>
                    </a:cubicBezTo>
                    <a:cubicBezTo>
                      <a:pt x="42" y="3"/>
                      <a:pt x="45" y="0"/>
                      <a:pt x="48" y="0"/>
                    </a:cubicBezTo>
                    <a:cubicBezTo>
                      <a:pt x="51" y="0"/>
                      <a:pt x="54" y="3"/>
                      <a:pt x="54" y="6"/>
                    </a:cubicBezTo>
                    <a:cubicBezTo>
                      <a:pt x="54" y="22"/>
                      <a:pt x="33" y="54"/>
                      <a:pt x="6"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0">
                <a:extLst>
                  <a:ext uri="{FF2B5EF4-FFF2-40B4-BE49-F238E27FC236}">
                    <a16:creationId xmlns:a16="http://schemas.microsoft.com/office/drawing/2014/main" id="{CA6F0E77-9AD7-40FF-8A3F-0D7999A27859}"/>
                  </a:ext>
                </a:extLst>
              </p:cNvPr>
              <p:cNvSpPr>
                <a:spLocks/>
              </p:cNvSpPr>
              <p:nvPr/>
            </p:nvSpPr>
            <p:spPr bwMode="auto">
              <a:xfrm>
                <a:off x="2703" y="2122"/>
                <a:ext cx="202" cy="143"/>
              </a:xfrm>
              <a:custGeom>
                <a:avLst/>
                <a:gdLst>
                  <a:gd name="T0" fmla="*/ 66 w 132"/>
                  <a:gd name="T1" fmla="*/ 96 h 96"/>
                  <a:gd name="T2" fmla="*/ 64 w 132"/>
                  <a:gd name="T3" fmla="*/ 96 h 96"/>
                  <a:gd name="T4" fmla="*/ 59 w 132"/>
                  <a:gd name="T5" fmla="*/ 94 h 96"/>
                  <a:gd name="T6" fmla="*/ 0 w 132"/>
                  <a:gd name="T7" fmla="*/ 6 h 96"/>
                  <a:gd name="T8" fmla="*/ 6 w 132"/>
                  <a:gd name="T9" fmla="*/ 0 h 96"/>
                  <a:gd name="T10" fmla="*/ 12 w 132"/>
                  <a:gd name="T11" fmla="*/ 6 h 96"/>
                  <a:gd name="T12" fmla="*/ 63 w 132"/>
                  <a:gd name="T13" fmla="*/ 83 h 96"/>
                  <a:gd name="T14" fmla="*/ 66 w 132"/>
                  <a:gd name="T15" fmla="*/ 84 h 96"/>
                  <a:gd name="T16" fmla="*/ 69 w 132"/>
                  <a:gd name="T17" fmla="*/ 83 h 96"/>
                  <a:gd name="T18" fmla="*/ 120 w 132"/>
                  <a:gd name="T19" fmla="*/ 6 h 96"/>
                  <a:gd name="T20" fmla="*/ 126 w 132"/>
                  <a:gd name="T21" fmla="*/ 0 h 96"/>
                  <a:gd name="T22" fmla="*/ 132 w 132"/>
                  <a:gd name="T23" fmla="*/ 6 h 96"/>
                  <a:gd name="T24" fmla="*/ 73 w 132"/>
                  <a:gd name="T25" fmla="*/ 94 h 96"/>
                  <a:gd name="T26" fmla="*/ 68 w 132"/>
                  <a:gd name="T27" fmla="*/ 96 h 96"/>
                  <a:gd name="T28" fmla="*/ 66 w 13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96">
                    <a:moveTo>
                      <a:pt x="66" y="96"/>
                    </a:moveTo>
                    <a:cubicBezTo>
                      <a:pt x="65" y="96"/>
                      <a:pt x="65" y="96"/>
                      <a:pt x="64" y="96"/>
                    </a:cubicBezTo>
                    <a:cubicBezTo>
                      <a:pt x="63" y="95"/>
                      <a:pt x="61" y="95"/>
                      <a:pt x="59" y="94"/>
                    </a:cubicBezTo>
                    <a:cubicBezTo>
                      <a:pt x="39" y="88"/>
                      <a:pt x="0" y="76"/>
                      <a:pt x="0" y="6"/>
                    </a:cubicBezTo>
                    <a:cubicBezTo>
                      <a:pt x="0" y="3"/>
                      <a:pt x="3" y="0"/>
                      <a:pt x="6" y="0"/>
                    </a:cubicBezTo>
                    <a:cubicBezTo>
                      <a:pt x="9" y="0"/>
                      <a:pt x="12" y="3"/>
                      <a:pt x="12" y="6"/>
                    </a:cubicBezTo>
                    <a:cubicBezTo>
                      <a:pt x="12" y="67"/>
                      <a:pt x="44" y="77"/>
                      <a:pt x="63" y="83"/>
                    </a:cubicBezTo>
                    <a:cubicBezTo>
                      <a:pt x="64" y="83"/>
                      <a:pt x="65" y="83"/>
                      <a:pt x="66" y="84"/>
                    </a:cubicBezTo>
                    <a:cubicBezTo>
                      <a:pt x="67" y="83"/>
                      <a:pt x="68" y="83"/>
                      <a:pt x="69" y="83"/>
                    </a:cubicBezTo>
                    <a:cubicBezTo>
                      <a:pt x="88" y="77"/>
                      <a:pt x="120" y="67"/>
                      <a:pt x="120" y="6"/>
                    </a:cubicBezTo>
                    <a:cubicBezTo>
                      <a:pt x="120" y="3"/>
                      <a:pt x="123" y="0"/>
                      <a:pt x="126" y="0"/>
                    </a:cubicBezTo>
                    <a:cubicBezTo>
                      <a:pt x="129" y="0"/>
                      <a:pt x="132" y="3"/>
                      <a:pt x="132" y="6"/>
                    </a:cubicBezTo>
                    <a:cubicBezTo>
                      <a:pt x="132" y="76"/>
                      <a:pt x="93" y="88"/>
                      <a:pt x="73" y="94"/>
                    </a:cubicBezTo>
                    <a:cubicBezTo>
                      <a:pt x="71" y="95"/>
                      <a:pt x="69" y="95"/>
                      <a:pt x="68" y="96"/>
                    </a:cubicBezTo>
                    <a:cubicBezTo>
                      <a:pt x="67" y="96"/>
                      <a:pt x="67" y="96"/>
                      <a:pt x="66"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1">
                <a:extLst>
                  <a:ext uri="{FF2B5EF4-FFF2-40B4-BE49-F238E27FC236}">
                    <a16:creationId xmlns:a16="http://schemas.microsoft.com/office/drawing/2014/main" id="{7C820F15-2BED-47FF-BB86-3021EE863C2B}"/>
                  </a:ext>
                </a:extLst>
              </p:cNvPr>
              <p:cNvSpPr>
                <a:spLocks/>
              </p:cNvSpPr>
              <p:nvPr/>
            </p:nvSpPr>
            <p:spPr bwMode="auto">
              <a:xfrm>
                <a:off x="2850" y="2068"/>
                <a:ext cx="82" cy="81"/>
              </a:xfrm>
              <a:custGeom>
                <a:avLst/>
                <a:gdLst>
                  <a:gd name="T0" fmla="*/ 48 w 54"/>
                  <a:gd name="T1" fmla="*/ 54 h 54"/>
                  <a:gd name="T2" fmla="*/ 0 w 54"/>
                  <a:gd name="T3" fmla="*/ 6 h 54"/>
                  <a:gd name="T4" fmla="*/ 6 w 54"/>
                  <a:gd name="T5" fmla="*/ 0 h 54"/>
                  <a:gd name="T6" fmla="*/ 12 w 54"/>
                  <a:gd name="T7" fmla="*/ 6 h 54"/>
                  <a:gd name="T8" fmla="*/ 48 w 54"/>
                  <a:gd name="T9" fmla="*/ 42 h 54"/>
                  <a:gd name="T10" fmla="*/ 54 w 54"/>
                  <a:gd name="T11" fmla="*/ 48 h 54"/>
                  <a:gd name="T12" fmla="*/ 48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48" y="54"/>
                    </a:moveTo>
                    <a:cubicBezTo>
                      <a:pt x="21" y="54"/>
                      <a:pt x="0" y="22"/>
                      <a:pt x="0" y="6"/>
                    </a:cubicBezTo>
                    <a:cubicBezTo>
                      <a:pt x="0" y="3"/>
                      <a:pt x="3" y="0"/>
                      <a:pt x="6" y="0"/>
                    </a:cubicBezTo>
                    <a:cubicBezTo>
                      <a:pt x="9" y="0"/>
                      <a:pt x="12" y="3"/>
                      <a:pt x="12" y="6"/>
                    </a:cubicBezTo>
                    <a:cubicBezTo>
                      <a:pt x="12" y="14"/>
                      <a:pt x="27" y="42"/>
                      <a:pt x="48" y="42"/>
                    </a:cubicBezTo>
                    <a:cubicBezTo>
                      <a:pt x="51" y="42"/>
                      <a:pt x="54" y="45"/>
                      <a:pt x="54" y="48"/>
                    </a:cubicBezTo>
                    <a:cubicBezTo>
                      <a:pt x="54" y="51"/>
                      <a:pt x="51" y="54"/>
                      <a:pt x="4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2">
                <a:extLst>
                  <a:ext uri="{FF2B5EF4-FFF2-40B4-BE49-F238E27FC236}">
                    <a16:creationId xmlns:a16="http://schemas.microsoft.com/office/drawing/2014/main" id="{9A223116-02B5-4950-8D5C-AA4F77877F09}"/>
                  </a:ext>
                </a:extLst>
              </p:cNvPr>
              <p:cNvSpPr>
                <a:spLocks/>
              </p:cNvSpPr>
              <p:nvPr/>
            </p:nvSpPr>
            <p:spPr bwMode="auto">
              <a:xfrm>
                <a:off x="2720" y="2237"/>
                <a:ext cx="95" cy="100"/>
              </a:xfrm>
              <a:custGeom>
                <a:avLst/>
                <a:gdLst>
                  <a:gd name="T0" fmla="*/ 55 w 62"/>
                  <a:gd name="T1" fmla="*/ 67 h 67"/>
                  <a:gd name="T2" fmla="*/ 51 w 62"/>
                  <a:gd name="T3" fmla="*/ 65 h 67"/>
                  <a:gd name="T4" fmla="*/ 2 w 62"/>
                  <a:gd name="T5" fmla="*/ 10 h 67"/>
                  <a:gd name="T6" fmla="*/ 2 w 62"/>
                  <a:gd name="T7" fmla="*/ 2 h 67"/>
                  <a:gd name="T8" fmla="*/ 11 w 62"/>
                  <a:gd name="T9" fmla="*/ 2 h 67"/>
                  <a:gd name="T10" fmla="*/ 60 w 62"/>
                  <a:gd name="T11" fmla="*/ 57 h 67"/>
                  <a:gd name="T12" fmla="*/ 59 w 62"/>
                  <a:gd name="T13" fmla="*/ 65 h 67"/>
                  <a:gd name="T14" fmla="*/ 55 w 62"/>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7">
                    <a:moveTo>
                      <a:pt x="55" y="67"/>
                    </a:moveTo>
                    <a:cubicBezTo>
                      <a:pt x="53" y="67"/>
                      <a:pt x="52" y="66"/>
                      <a:pt x="51" y="65"/>
                    </a:cubicBezTo>
                    <a:cubicBezTo>
                      <a:pt x="2" y="10"/>
                      <a:pt x="2" y="10"/>
                      <a:pt x="2" y="10"/>
                    </a:cubicBezTo>
                    <a:cubicBezTo>
                      <a:pt x="0" y="8"/>
                      <a:pt x="0" y="4"/>
                      <a:pt x="2" y="2"/>
                    </a:cubicBezTo>
                    <a:cubicBezTo>
                      <a:pt x="5" y="0"/>
                      <a:pt x="9" y="0"/>
                      <a:pt x="11" y="2"/>
                    </a:cubicBezTo>
                    <a:cubicBezTo>
                      <a:pt x="60" y="57"/>
                      <a:pt x="60" y="57"/>
                      <a:pt x="60" y="57"/>
                    </a:cubicBezTo>
                    <a:cubicBezTo>
                      <a:pt x="62" y="59"/>
                      <a:pt x="61" y="63"/>
                      <a:pt x="59" y="65"/>
                    </a:cubicBezTo>
                    <a:cubicBezTo>
                      <a:pt x="58" y="66"/>
                      <a:pt x="56" y="67"/>
                      <a:pt x="5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3">
                <a:extLst>
                  <a:ext uri="{FF2B5EF4-FFF2-40B4-BE49-F238E27FC236}">
                    <a16:creationId xmlns:a16="http://schemas.microsoft.com/office/drawing/2014/main" id="{287884DB-613F-479C-BED6-77EA9F83E9D1}"/>
                  </a:ext>
                </a:extLst>
              </p:cNvPr>
              <p:cNvSpPr>
                <a:spLocks/>
              </p:cNvSpPr>
              <p:nvPr/>
            </p:nvSpPr>
            <p:spPr bwMode="auto">
              <a:xfrm>
                <a:off x="2793" y="2237"/>
                <a:ext cx="95" cy="100"/>
              </a:xfrm>
              <a:custGeom>
                <a:avLst/>
                <a:gdLst>
                  <a:gd name="T0" fmla="*/ 7 w 62"/>
                  <a:gd name="T1" fmla="*/ 67 h 67"/>
                  <a:gd name="T2" fmla="*/ 3 w 62"/>
                  <a:gd name="T3" fmla="*/ 65 h 67"/>
                  <a:gd name="T4" fmla="*/ 3 w 62"/>
                  <a:gd name="T5" fmla="*/ 57 h 67"/>
                  <a:gd name="T6" fmla="*/ 51 w 62"/>
                  <a:gd name="T7" fmla="*/ 2 h 67"/>
                  <a:gd name="T8" fmla="*/ 60 w 62"/>
                  <a:gd name="T9" fmla="*/ 2 h 67"/>
                  <a:gd name="T10" fmla="*/ 60 w 62"/>
                  <a:gd name="T11" fmla="*/ 10 h 67"/>
                  <a:gd name="T12" fmla="*/ 12 w 62"/>
                  <a:gd name="T13" fmla="*/ 65 h 67"/>
                  <a:gd name="T14" fmla="*/ 7 w 62"/>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7">
                    <a:moveTo>
                      <a:pt x="7" y="67"/>
                    </a:moveTo>
                    <a:cubicBezTo>
                      <a:pt x="6" y="67"/>
                      <a:pt x="4" y="66"/>
                      <a:pt x="3" y="65"/>
                    </a:cubicBezTo>
                    <a:cubicBezTo>
                      <a:pt x="1" y="63"/>
                      <a:pt x="0" y="59"/>
                      <a:pt x="3" y="57"/>
                    </a:cubicBezTo>
                    <a:cubicBezTo>
                      <a:pt x="51" y="2"/>
                      <a:pt x="51" y="2"/>
                      <a:pt x="51" y="2"/>
                    </a:cubicBezTo>
                    <a:cubicBezTo>
                      <a:pt x="53" y="0"/>
                      <a:pt x="57" y="0"/>
                      <a:pt x="60" y="2"/>
                    </a:cubicBezTo>
                    <a:cubicBezTo>
                      <a:pt x="62" y="4"/>
                      <a:pt x="62" y="8"/>
                      <a:pt x="60" y="10"/>
                    </a:cubicBezTo>
                    <a:cubicBezTo>
                      <a:pt x="12" y="65"/>
                      <a:pt x="12" y="65"/>
                      <a:pt x="12" y="65"/>
                    </a:cubicBezTo>
                    <a:cubicBezTo>
                      <a:pt x="10" y="66"/>
                      <a:pt x="9" y="67"/>
                      <a:pt x="7"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4">
                <a:extLst>
                  <a:ext uri="{FF2B5EF4-FFF2-40B4-BE49-F238E27FC236}">
                    <a16:creationId xmlns:a16="http://schemas.microsoft.com/office/drawing/2014/main" id="{636E06F9-044D-4887-9806-E72B69CECF14}"/>
                  </a:ext>
                </a:extLst>
              </p:cNvPr>
              <p:cNvSpPr>
                <a:spLocks/>
              </p:cNvSpPr>
              <p:nvPr/>
            </p:nvSpPr>
            <p:spPr bwMode="auto">
              <a:xfrm>
                <a:off x="2795" y="2319"/>
                <a:ext cx="18" cy="54"/>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9" y="0"/>
                      <a:pt x="12" y="3"/>
                      <a:pt x="12" y="6"/>
                    </a:cubicBezTo>
                    <a:cubicBezTo>
                      <a:pt x="12" y="30"/>
                      <a:pt x="12" y="30"/>
                      <a:pt x="12" y="30"/>
                    </a:cubicBezTo>
                    <a:cubicBezTo>
                      <a:pt x="12" y="33"/>
                      <a:pt x="9"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5">
                <a:extLst>
                  <a:ext uri="{FF2B5EF4-FFF2-40B4-BE49-F238E27FC236}">
                    <a16:creationId xmlns:a16="http://schemas.microsoft.com/office/drawing/2014/main" id="{E5B0E6CA-52D9-40EC-92B7-290C0E7B7A3C}"/>
                  </a:ext>
                </a:extLst>
              </p:cNvPr>
              <p:cNvSpPr>
                <a:spLocks/>
              </p:cNvSpPr>
              <p:nvPr/>
            </p:nvSpPr>
            <p:spPr bwMode="auto">
              <a:xfrm>
                <a:off x="2695" y="2253"/>
                <a:ext cx="101" cy="84"/>
              </a:xfrm>
              <a:custGeom>
                <a:avLst/>
                <a:gdLst>
                  <a:gd name="T0" fmla="*/ 23 w 66"/>
                  <a:gd name="T1" fmla="*/ 56 h 56"/>
                  <a:gd name="T2" fmla="*/ 17 w 66"/>
                  <a:gd name="T3" fmla="*/ 52 h 56"/>
                  <a:gd name="T4" fmla="*/ 0 w 66"/>
                  <a:gd name="T5" fmla="*/ 5 h 56"/>
                  <a:gd name="T6" fmla="*/ 11 w 66"/>
                  <a:gd name="T7" fmla="*/ 0 h 56"/>
                  <a:gd name="T8" fmla="*/ 27 w 66"/>
                  <a:gd name="T9" fmla="*/ 43 h 56"/>
                  <a:gd name="T10" fmla="*/ 65 w 66"/>
                  <a:gd name="T11" fmla="*/ 38 h 56"/>
                  <a:gd name="T12" fmla="*/ 66 w 66"/>
                  <a:gd name="T13" fmla="*/ 50 h 56"/>
                  <a:gd name="T14" fmla="*/ 24 w 66"/>
                  <a:gd name="T15" fmla="*/ 56 h 56"/>
                  <a:gd name="T16" fmla="*/ 23 w 6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56">
                    <a:moveTo>
                      <a:pt x="23" y="56"/>
                    </a:moveTo>
                    <a:cubicBezTo>
                      <a:pt x="21" y="56"/>
                      <a:pt x="18" y="54"/>
                      <a:pt x="17" y="52"/>
                    </a:cubicBezTo>
                    <a:cubicBezTo>
                      <a:pt x="0" y="5"/>
                      <a:pt x="0" y="5"/>
                      <a:pt x="0" y="5"/>
                    </a:cubicBezTo>
                    <a:cubicBezTo>
                      <a:pt x="11" y="0"/>
                      <a:pt x="11" y="0"/>
                      <a:pt x="11" y="0"/>
                    </a:cubicBezTo>
                    <a:cubicBezTo>
                      <a:pt x="27" y="43"/>
                      <a:pt x="27" y="43"/>
                      <a:pt x="27" y="43"/>
                    </a:cubicBezTo>
                    <a:cubicBezTo>
                      <a:pt x="65" y="38"/>
                      <a:pt x="65" y="38"/>
                      <a:pt x="65" y="38"/>
                    </a:cubicBezTo>
                    <a:cubicBezTo>
                      <a:pt x="66" y="50"/>
                      <a:pt x="66" y="50"/>
                      <a:pt x="66" y="50"/>
                    </a:cubicBezTo>
                    <a:cubicBezTo>
                      <a:pt x="24" y="56"/>
                      <a:pt x="24" y="56"/>
                      <a:pt x="24" y="56"/>
                    </a:cubicBezTo>
                    <a:cubicBezTo>
                      <a:pt x="24" y="56"/>
                      <a:pt x="23" y="56"/>
                      <a:pt x="2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6">
                <a:extLst>
                  <a:ext uri="{FF2B5EF4-FFF2-40B4-BE49-F238E27FC236}">
                    <a16:creationId xmlns:a16="http://schemas.microsoft.com/office/drawing/2014/main" id="{1FCF0672-15B9-4EA7-A06A-0495B9B1C32A}"/>
                  </a:ext>
                </a:extLst>
              </p:cNvPr>
              <p:cNvSpPr>
                <a:spLocks/>
              </p:cNvSpPr>
              <p:nvPr/>
            </p:nvSpPr>
            <p:spPr bwMode="auto">
              <a:xfrm>
                <a:off x="2812" y="2253"/>
                <a:ext cx="101" cy="84"/>
              </a:xfrm>
              <a:custGeom>
                <a:avLst/>
                <a:gdLst>
                  <a:gd name="T0" fmla="*/ 43 w 66"/>
                  <a:gd name="T1" fmla="*/ 56 h 56"/>
                  <a:gd name="T2" fmla="*/ 42 w 66"/>
                  <a:gd name="T3" fmla="*/ 56 h 56"/>
                  <a:gd name="T4" fmla="*/ 0 w 66"/>
                  <a:gd name="T5" fmla="*/ 50 h 56"/>
                  <a:gd name="T6" fmla="*/ 1 w 66"/>
                  <a:gd name="T7" fmla="*/ 38 h 56"/>
                  <a:gd name="T8" fmla="*/ 39 w 66"/>
                  <a:gd name="T9" fmla="*/ 43 h 56"/>
                  <a:gd name="T10" fmla="*/ 55 w 66"/>
                  <a:gd name="T11" fmla="*/ 0 h 56"/>
                  <a:gd name="T12" fmla="*/ 66 w 66"/>
                  <a:gd name="T13" fmla="*/ 5 h 56"/>
                  <a:gd name="T14" fmla="*/ 49 w 66"/>
                  <a:gd name="T15" fmla="*/ 52 h 56"/>
                  <a:gd name="T16" fmla="*/ 43 w 66"/>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56">
                    <a:moveTo>
                      <a:pt x="43" y="56"/>
                    </a:moveTo>
                    <a:cubicBezTo>
                      <a:pt x="43" y="56"/>
                      <a:pt x="42" y="56"/>
                      <a:pt x="42" y="56"/>
                    </a:cubicBezTo>
                    <a:cubicBezTo>
                      <a:pt x="0" y="50"/>
                      <a:pt x="0" y="50"/>
                      <a:pt x="0" y="50"/>
                    </a:cubicBezTo>
                    <a:cubicBezTo>
                      <a:pt x="1" y="38"/>
                      <a:pt x="1" y="38"/>
                      <a:pt x="1" y="38"/>
                    </a:cubicBezTo>
                    <a:cubicBezTo>
                      <a:pt x="39" y="43"/>
                      <a:pt x="39" y="43"/>
                      <a:pt x="39" y="43"/>
                    </a:cubicBezTo>
                    <a:cubicBezTo>
                      <a:pt x="55" y="0"/>
                      <a:pt x="55" y="0"/>
                      <a:pt x="55" y="0"/>
                    </a:cubicBezTo>
                    <a:cubicBezTo>
                      <a:pt x="66" y="5"/>
                      <a:pt x="66" y="5"/>
                      <a:pt x="66" y="5"/>
                    </a:cubicBezTo>
                    <a:cubicBezTo>
                      <a:pt x="49" y="52"/>
                      <a:pt x="49" y="52"/>
                      <a:pt x="49" y="52"/>
                    </a:cubicBezTo>
                    <a:cubicBezTo>
                      <a:pt x="48" y="54"/>
                      <a:pt x="46" y="56"/>
                      <a:pt x="43"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7">
                <a:extLst>
                  <a:ext uri="{FF2B5EF4-FFF2-40B4-BE49-F238E27FC236}">
                    <a16:creationId xmlns:a16="http://schemas.microsoft.com/office/drawing/2014/main" id="{319AF5E1-B063-4027-870A-5858F8321303}"/>
                  </a:ext>
                </a:extLst>
              </p:cNvPr>
              <p:cNvSpPr>
                <a:spLocks noEditPoints="1"/>
              </p:cNvSpPr>
              <p:nvPr/>
            </p:nvSpPr>
            <p:spPr bwMode="auto">
              <a:xfrm>
                <a:off x="2740" y="2122"/>
                <a:ext cx="55" cy="27"/>
              </a:xfrm>
              <a:custGeom>
                <a:avLst/>
                <a:gdLst>
                  <a:gd name="T0" fmla="*/ 30 w 36"/>
                  <a:gd name="T1" fmla="*/ 18 h 18"/>
                  <a:gd name="T2" fmla="*/ 24 w 36"/>
                  <a:gd name="T3" fmla="*/ 12 h 18"/>
                  <a:gd name="T4" fmla="*/ 20 w 36"/>
                  <a:gd name="T5" fmla="*/ 12 h 18"/>
                  <a:gd name="T6" fmla="*/ 18 w 36"/>
                  <a:gd name="T7" fmla="*/ 12 h 18"/>
                  <a:gd name="T8" fmla="*/ 16 w 36"/>
                  <a:gd name="T9" fmla="*/ 12 h 18"/>
                  <a:gd name="T10" fmla="*/ 12 w 36"/>
                  <a:gd name="T11" fmla="*/ 12 h 18"/>
                  <a:gd name="T12" fmla="*/ 6 w 36"/>
                  <a:gd name="T13" fmla="*/ 18 h 18"/>
                  <a:gd name="T14" fmla="*/ 0 w 36"/>
                  <a:gd name="T15" fmla="*/ 12 h 18"/>
                  <a:gd name="T16" fmla="*/ 3 w 36"/>
                  <a:gd name="T17" fmla="*/ 3 h 18"/>
                  <a:gd name="T18" fmla="*/ 16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24 w 36"/>
                  <a:gd name="T35" fmla="*/ 11 h 18"/>
                  <a:gd name="T36" fmla="*/ 12 w 36"/>
                  <a:gd name="T37" fmla="*/ 11 h 18"/>
                  <a:gd name="T38" fmla="*/ 12 w 36"/>
                  <a:gd name="T39" fmla="*/ 11 h 18"/>
                  <a:gd name="T40" fmla="*/ 12 w 36"/>
                  <a:gd name="T41"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6" y="12"/>
                      <a:pt x="16" y="12"/>
                      <a:pt x="16" y="12"/>
                    </a:cubicBezTo>
                    <a:cubicBezTo>
                      <a:pt x="15" y="12"/>
                      <a:pt x="13" y="12"/>
                      <a:pt x="12" y="12"/>
                    </a:cubicBezTo>
                    <a:cubicBezTo>
                      <a:pt x="12" y="15"/>
                      <a:pt x="9" y="18"/>
                      <a:pt x="6" y="18"/>
                    </a:cubicBezTo>
                    <a:cubicBezTo>
                      <a:pt x="3" y="18"/>
                      <a:pt x="0" y="15"/>
                      <a:pt x="0" y="12"/>
                    </a:cubicBezTo>
                    <a:cubicBezTo>
                      <a:pt x="0" y="8"/>
                      <a:pt x="1" y="5"/>
                      <a:pt x="3" y="3"/>
                    </a:cubicBezTo>
                    <a:cubicBezTo>
                      <a:pt x="7" y="0"/>
                      <a:pt x="12" y="0"/>
                      <a:pt x="16" y="0"/>
                    </a:cubicBezTo>
                    <a:cubicBezTo>
                      <a:pt x="18" y="0"/>
                      <a:pt x="18" y="0"/>
                      <a:pt x="18" y="0"/>
                    </a:cubicBezTo>
                    <a:cubicBezTo>
                      <a:pt x="20" y="0"/>
                      <a:pt x="20" y="0"/>
                      <a:pt x="20" y="0"/>
                    </a:cubicBezTo>
                    <a:cubicBezTo>
                      <a:pt x="24" y="0"/>
                      <a:pt x="29" y="0"/>
                      <a:pt x="33" y="3"/>
                    </a:cubicBezTo>
                    <a:cubicBezTo>
                      <a:pt x="35" y="5"/>
                      <a:pt x="36" y="8"/>
                      <a:pt x="36" y="12"/>
                    </a:cubicBezTo>
                    <a:cubicBezTo>
                      <a:pt x="36" y="15"/>
                      <a:pt x="33" y="18"/>
                      <a:pt x="30" y="18"/>
                    </a:cubicBezTo>
                    <a:close/>
                    <a:moveTo>
                      <a:pt x="24" y="11"/>
                    </a:moveTo>
                    <a:cubicBezTo>
                      <a:pt x="24" y="11"/>
                      <a:pt x="24" y="11"/>
                      <a:pt x="24" y="11"/>
                    </a:cubicBez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8">
                <a:extLst>
                  <a:ext uri="{FF2B5EF4-FFF2-40B4-BE49-F238E27FC236}">
                    <a16:creationId xmlns:a16="http://schemas.microsoft.com/office/drawing/2014/main" id="{EDEA0B94-5CFA-4BC5-9976-3791306ED749}"/>
                  </a:ext>
                </a:extLst>
              </p:cNvPr>
              <p:cNvSpPr>
                <a:spLocks noEditPoints="1"/>
              </p:cNvSpPr>
              <p:nvPr/>
            </p:nvSpPr>
            <p:spPr bwMode="auto">
              <a:xfrm>
                <a:off x="2813" y="2122"/>
                <a:ext cx="55" cy="27"/>
              </a:xfrm>
              <a:custGeom>
                <a:avLst/>
                <a:gdLst>
                  <a:gd name="T0" fmla="*/ 30 w 36"/>
                  <a:gd name="T1" fmla="*/ 18 h 18"/>
                  <a:gd name="T2" fmla="*/ 24 w 36"/>
                  <a:gd name="T3" fmla="*/ 12 h 18"/>
                  <a:gd name="T4" fmla="*/ 20 w 36"/>
                  <a:gd name="T5" fmla="*/ 12 h 18"/>
                  <a:gd name="T6" fmla="*/ 18 w 36"/>
                  <a:gd name="T7" fmla="*/ 12 h 18"/>
                  <a:gd name="T8" fmla="*/ 16 w 36"/>
                  <a:gd name="T9" fmla="*/ 12 h 18"/>
                  <a:gd name="T10" fmla="*/ 12 w 36"/>
                  <a:gd name="T11" fmla="*/ 12 h 18"/>
                  <a:gd name="T12" fmla="*/ 6 w 36"/>
                  <a:gd name="T13" fmla="*/ 18 h 18"/>
                  <a:gd name="T14" fmla="*/ 0 w 36"/>
                  <a:gd name="T15" fmla="*/ 12 h 18"/>
                  <a:gd name="T16" fmla="*/ 3 w 36"/>
                  <a:gd name="T17" fmla="*/ 3 h 18"/>
                  <a:gd name="T18" fmla="*/ 16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6" y="12"/>
                      <a:pt x="16" y="12"/>
                      <a:pt x="16" y="12"/>
                    </a:cubicBezTo>
                    <a:cubicBezTo>
                      <a:pt x="15" y="12"/>
                      <a:pt x="13" y="12"/>
                      <a:pt x="12" y="12"/>
                    </a:cubicBezTo>
                    <a:cubicBezTo>
                      <a:pt x="12" y="15"/>
                      <a:pt x="9" y="18"/>
                      <a:pt x="6" y="18"/>
                    </a:cubicBezTo>
                    <a:cubicBezTo>
                      <a:pt x="3" y="18"/>
                      <a:pt x="0" y="15"/>
                      <a:pt x="0" y="12"/>
                    </a:cubicBezTo>
                    <a:cubicBezTo>
                      <a:pt x="0" y="8"/>
                      <a:pt x="1" y="5"/>
                      <a:pt x="3" y="3"/>
                    </a:cubicBezTo>
                    <a:cubicBezTo>
                      <a:pt x="7" y="0"/>
                      <a:pt x="12" y="0"/>
                      <a:pt x="16" y="0"/>
                    </a:cubicBezTo>
                    <a:cubicBezTo>
                      <a:pt x="18" y="0"/>
                      <a:pt x="18" y="0"/>
                      <a:pt x="18" y="0"/>
                    </a:cubicBezTo>
                    <a:cubicBezTo>
                      <a:pt x="20" y="0"/>
                      <a:pt x="20" y="0"/>
                      <a:pt x="20" y="0"/>
                    </a:cubicBezTo>
                    <a:cubicBezTo>
                      <a:pt x="24" y="0"/>
                      <a:pt x="29" y="0"/>
                      <a:pt x="33" y="3"/>
                    </a:cubicBezTo>
                    <a:cubicBezTo>
                      <a:pt x="35" y="5"/>
                      <a:pt x="36" y="8"/>
                      <a:pt x="36" y="12"/>
                    </a:cubicBezTo>
                    <a:cubicBezTo>
                      <a:pt x="36" y="15"/>
                      <a:pt x="33"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49" name="Picture 48" descr="Icon&#10;&#10;Description automatically generated">
            <a:extLst>
              <a:ext uri="{FF2B5EF4-FFF2-40B4-BE49-F238E27FC236}">
                <a16:creationId xmlns:a16="http://schemas.microsoft.com/office/drawing/2014/main" id="{B8ADF021-DD4E-42B0-9D4E-8168D53DD7DF}"/>
              </a:ext>
            </a:extLst>
          </p:cNvPr>
          <p:cNvPicPr>
            <a:picLocks noChangeAspect="1"/>
          </p:cNvPicPr>
          <p:nvPr/>
        </p:nvPicPr>
        <p:blipFill>
          <a:blip r:embed="rId8">
            <a:alphaModFix amt="6000"/>
          </a:blip>
          <a:stretch>
            <a:fillRect/>
          </a:stretch>
        </p:blipFill>
        <p:spPr>
          <a:xfrm>
            <a:off x="6591471" y="329552"/>
            <a:ext cx="5271503" cy="5983869"/>
          </a:xfrm>
          <a:prstGeom prst="rect">
            <a:avLst/>
          </a:prstGeom>
          <a:effectLst>
            <a:reflection endPos="0" dir="5400000" sy="-100000" algn="bl" rotWithShape="0"/>
          </a:effectLst>
        </p:spPr>
      </p:pic>
      <p:pic>
        <p:nvPicPr>
          <p:cNvPr id="22" name="Graphic 27" descr="Ribbon with solid fill">
            <a:extLst>
              <a:ext uri="{FF2B5EF4-FFF2-40B4-BE49-F238E27FC236}">
                <a16:creationId xmlns:a16="http://schemas.microsoft.com/office/drawing/2014/main" id="{D0935242-7D03-4F5D-A92B-74757866DA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48009" y="1086591"/>
            <a:ext cx="914400" cy="914400"/>
          </a:xfrm>
          <a:prstGeom prst="rect">
            <a:avLst/>
          </a:prstGeom>
        </p:spPr>
      </p:pic>
    </p:spTree>
    <p:extLst>
      <p:ext uri="{BB962C8B-B14F-4D97-AF65-F5344CB8AC3E}">
        <p14:creationId xmlns:p14="http://schemas.microsoft.com/office/powerpoint/2010/main" val="40628969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PROJECT_OPEN" val="0"/>
  <p:tag name="ARTICULATE_SLIDE_COUNT" val="6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n9_dtVM3h0aDra.53gU7D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K.XwensQB0G2dmTb3MkQa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n9_dtVM3h0aDra.53gU7DQ"/>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itle, bullets">
  <a:themeElements>
    <a:clrScheme name="Johnson&amp;Johnson">
      <a:dk1>
        <a:srgbClr val="212121"/>
      </a:dk1>
      <a:lt1>
        <a:srgbClr val="FFFFFF"/>
      </a:lt1>
      <a:dk2>
        <a:srgbClr val="63666A"/>
      </a:dk2>
      <a:lt2>
        <a:srgbClr val="F4F4F4"/>
      </a:lt2>
      <a:accent1>
        <a:srgbClr val="C8102E"/>
      </a:accent1>
      <a:accent2>
        <a:srgbClr val="1E22AA"/>
      </a:accent2>
      <a:accent3>
        <a:srgbClr val="C800A1"/>
      </a:accent3>
      <a:accent4>
        <a:srgbClr val="00A3AD"/>
      </a:accent4>
      <a:accent5>
        <a:srgbClr val="FF8200"/>
      </a:accent5>
      <a:accent6>
        <a:srgbClr val="753BBD"/>
      </a:accent6>
      <a:hlink>
        <a:srgbClr val="1E22AA"/>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solidFill>
          <a:srgbClr val="C0C0C0"/>
        </a:solidFill>
        <a:ln w="12700" cap="flat" cmpd="sng" algn="ctr">
          <a:solidFill>
            <a:schemeClr val="tx2"/>
          </a:solidFill>
          <a:prstDash val="solid"/>
          <a:round/>
          <a:headEnd type="none" w="med" len="med"/>
          <a:tailEnd type="none" w="med" len="med"/>
        </a:ln>
        <a:effectLst/>
      </a:spPr>
      <a:bodyPr/>
      <a:lstStyle/>
    </a:lnDef>
    <a:txDef>
      <a:spPr>
        <a:noFill/>
      </a:spPr>
      <a:bodyPr wrap="none" lIns="0" tIns="0" rIns="0" bIns="0" rtlCol="0">
        <a:spAutoFit/>
      </a:bodyPr>
      <a:lstStyle>
        <a:defPPr algn="l">
          <a:defRPr sz="2000" dirty="0" err="1" smtClean="0">
            <a:solidFill>
              <a:schemeClr val="tx2"/>
            </a:solidFill>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J Powerpoint Full Screen Version Editable Template_jnjcorporateppttemplatefullscreen190404_updated colors1.potx" id="{49A1F123-1D79-4996-AC46-4A97ED96C357}" vid="{85603846-5EE6-4AB5-9660-DD8D8C006C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CD3E242F8F8C4E8CFAF91FA31EE80E" ma:contentTypeVersion="12" ma:contentTypeDescription="Create a new document." ma:contentTypeScope="" ma:versionID="aa0255b002c408ff0223e3f711ec376d">
  <xsd:schema xmlns:xsd="http://www.w3.org/2001/XMLSchema" xmlns:xs="http://www.w3.org/2001/XMLSchema" xmlns:p="http://schemas.microsoft.com/office/2006/metadata/properties" xmlns:ns2="fe288501-e394-4c46-a138-a4f4a1aa4877" xmlns:ns3="545c68ba-fa8e-4be6-8fa3-e4f2c4a2c8f4" targetNamespace="http://schemas.microsoft.com/office/2006/metadata/properties" ma:root="true" ma:fieldsID="72ba4ab266baccf00b96c8a0d1ae16a2" ns2:_="" ns3:_="">
    <xsd:import namespace="fe288501-e394-4c46-a138-a4f4a1aa4877"/>
    <xsd:import namespace="545c68ba-fa8e-4be6-8fa3-e4f2c4a2c8f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288501-e394-4c46-a138-a4f4a1aa48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5c68ba-fa8e-4be6-8fa3-e4f2c4a2c8f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873920-AA34-480E-9321-E862B51F9E87}">
  <ds:schemaRefs>
    <ds:schemaRef ds:uri="http://schemas.microsoft.com/sharepoint/v3/contenttype/forms"/>
  </ds:schemaRefs>
</ds:datastoreItem>
</file>

<file path=customXml/itemProps2.xml><?xml version="1.0" encoding="utf-8"?>
<ds:datastoreItem xmlns:ds="http://schemas.openxmlformats.org/officeDocument/2006/customXml" ds:itemID="{8D4C2E48-EB3E-419B-8275-A243C6D21CFD}">
  <ds:schemaRefs>
    <ds:schemaRef ds:uri="545c68ba-fa8e-4be6-8fa3-e4f2c4a2c8f4"/>
    <ds:schemaRef ds:uri="fe288501-e394-4c46-a138-a4f4a1aa487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17850E-E6FD-4918-83E1-D4A3A33252D6}">
  <ds:schemaRefs>
    <ds:schemaRef ds:uri="545c68ba-fa8e-4be6-8fa3-e4f2c4a2c8f4"/>
    <ds:schemaRef ds:uri="fe288501-e394-4c46-a138-a4f4a1aa48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1753</Words>
  <Application>Microsoft Office PowerPoint</Application>
  <PresentationFormat>Widescreen</PresentationFormat>
  <Paragraphs>203</Paragraphs>
  <Slides>10</Slides>
  <Notes>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22" baseType="lpstr">
      <vt:lpstr>Arial</vt:lpstr>
      <vt:lpstr>Arial Black</vt:lpstr>
      <vt:lpstr>Calibri</vt:lpstr>
      <vt:lpstr>Georgia</vt:lpstr>
      <vt:lpstr>Graphik</vt:lpstr>
      <vt:lpstr>Graphik Black</vt:lpstr>
      <vt:lpstr>Wingdings</vt:lpstr>
      <vt:lpstr>Wingdings,Sans-Serif</vt:lpstr>
      <vt:lpstr>Yeseva One</vt:lpstr>
      <vt:lpstr>Yeseva One Bold</vt:lpstr>
      <vt:lpstr>title, bullets</vt:lpstr>
      <vt:lpstr>think-cell Slide</vt:lpstr>
      <vt:lpstr>Hack4Equity:  Community Care Advocate Program Powered by the DearMama App</vt:lpstr>
      <vt:lpstr>Problem Statement</vt:lpstr>
      <vt:lpstr>The Solution</vt:lpstr>
      <vt:lpstr>Powered by DearMama App – Features</vt:lpstr>
      <vt:lpstr>Care Journeys</vt:lpstr>
      <vt:lpstr>Implementation Plan</vt:lpstr>
      <vt:lpstr>Impact, Feasibility, Innovation, Accessibility, Scalability</vt:lpstr>
      <vt:lpstr>Strategic Partnerships</vt:lpstr>
      <vt:lpstr>Key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Doan, David</dc:creator>
  <cp:lastModifiedBy>Doan, David</cp:lastModifiedBy>
  <cp:revision>1</cp:revision>
  <cp:lastPrinted>2019-05-07T17:58:44Z</cp:lastPrinted>
  <dcterms:created xsi:type="dcterms:W3CDTF">2018-06-06T22:07:20Z</dcterms:created>
  <dcterms:modified xsi:type="dcterms:W3CDTF">2021-09-26T13:57:25Z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E40D5C6E-48BC-455D-AD7F-5E9A3C8688FC</vt:lpwstr>
  </property>
  <property fmtid="{D5CDD505-2E9C-101B-9397-08002B2CF9AE}" pid="3" name="ArticulatePath">
    <vt:lpwstr>JJ Powerpoint Full Screen Version Editable Template_jnjcorporateppttemplatefullscreen190404</vt:lpwstr>
  </property>
  <property fmtid="{D5CDD505-2E9C-101B-9397-08002B2CF9AE}" pid="4" name="ContentTypeId">
    <vt:lpwstr>0x0101006ECD3E242F8F8C4E8CFAF91FA31EE80E</vt:lpwstr>
  </property>
</Properties>
</file>